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258" r:id="rId7"/>
    <p:sldId id="259" r:id="rId8"/>
    <p:sldId id="294" r:id="rId9"/>
    <p:sldId id="295" r:id="rId10"/>
    <p:sldId id="304" r:id="rId11"/>
    <p:sldId id="261" r:id="rId12"/>
    <p:sldId id="302" r:id="rId13"/>
    <p:sldId id="262" r:id="rId14"/>
    <p:sldId id="303" r:id="rId15"/>
    <p:sldId id="292" r:id="rId16"/>
    <p:sldId id="293" r:id="rId17"/>
    <p:sldId id="278" r:id="rId18"/>
    <p:sldId id="280" r:id="rId19"/>
    <p:sldId id="281" r:id="rId20"/>
    <p:sldId id="305" r:id="rId21"/>
    <p:sldId id="306" r:id="rId22"/>
    <p:sldId id="282" r:id="rId23"/>
    <p:sldId id="283" r:id="rId24"/>
    <p:sldId id="307" r:id="rId25"/>
    <p:sldId id="309" r:id="rId26"/>
    <p:sldId id="310" r:id="rId27"/>
    <p:sldId id="311" r:id="rId28"/>
    <p:sldId id="285" r:id="rId29"/>
    <p:sldId id="286" r:id="rId30"/>
    <p:sldId id="287" r:id="rId31"/>
    <p:sldId id="288" r:id="rId32"/>
    <p:sldId id="289" r:id="rId33"/>
    <p:sldId id="290" r:id="rId34"/>
    <p:sldId id="308" r:id="rId35"/>
    <p:sldId id="266" r:id="rId36"/>
    <p:sldId id="267" r:id="rId37"/>
    <p:sldId id="268" r:id="rId38"/>
    <p:sldId id="269" r:id="rId39"/>
    <p:sldId id="271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44" autoAdjust="0"/>
    <p:restoredTop sz="94660" autoAdjust="0"/>
  </p:normalViewPr>
  <p:slideViewPr>
    <p:cSldViewPr>
      <p:cViewPr>
        <p:scale>
          <a:sx n="66" d="100"/>
          <a:sy n="66" d="100"/>
        </p:scale>
        <p:origin x="-177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FFC61-1D13-461C-B586-4E85B9E3624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5FE2B64-464E-4DFB-A34D-A9789B63B1C0}">
      <dgm:prSet phldrT="[Texto]"/>
      <dgm:spPr/>
      <dgm:t>
        <a:bodyPr/>
        <a:lstStyle/>
        <a:p>
          <a:r>
            <a:rPr lang="es-MX" dirty="0" smtClean="0"/>
            <a:t>¿Cuál es el origen?</a:t>
          </a:r>
          <a:endParaRPr lang="es-MX" dirty="0"/>
        </a:p>
      </dgm:t>
    </dgm:pt>
    <dgm:pt modelId="{946FF3CA-A611-47DD-9F52-4F665E143270}" type="parTrans" cxnId="{90809C65-8A0B-4C0D-A62F-7A2F85EFD82B}">
      <dgm:prSet/>
      <dgm:spPr/>
      <dgm:t>
        <a:bodyPr/>
        <a:lstStyle/>
        <a:p>
          <a:endParaRPr lang="es-MX"/>
        </a:p>
      </dgm:t>
    </dgm:pt>
    <dgm:pt modelId="{48062DFA-A089-412F-B821-D68A871B9328}" type="sibTrans" cxnId="{90809C65-8A0B-4C0D-A62F-7A2F85EFD82B}">
      <dgm:prSet/>
      <dgm:spPr/>
      <dgm:t>
        <a:bodyPr/>
        <a:lstStyle/>
        <a:p>
          <a:endParaRPr lang="es-MX"/>
        </a:p>
      </dgm:t>
    </dgm:pt>
    <dgm:pt modelId="{EC264B5A-4D3F-4C8A-AEC5-305DAA42CDD3}">
      <dgm:prSet phldrT="[Texto]"/>
      <dgm:spPr/>
      <dgm:t>
        <a:bodyPr/>
        <a:lstStyle/>
        <a:p>
          <a:r>
            <a:rPr lang="es-MX" dirty="0" smtClean="0"/>
            <a:t>Es un plan contra hegemónico en consecuencia del análisis</a:t>
          </a:r>
          <a:endParaRPr lang="es-MX" dirty="0"/>
        </a:p>
      </dgm:t>
    </dgm:pt>
    <dgm:pt modelId="{37283BA0-24EC-40B7-93DA-D74BA486DB81}" type="parTrans" cxnId="{010EEAE2-B995-4392-9A3E-B563765F2122}">
      <dgm:prSet/>
      <dgm:spPr/>
      <dgm:t>
        <a:bodyPr/>
        <a:lstStyle/>
        <a:p>
          <a:endParaRPr lang="es-MX"/>
        </a:p>
      </dgm:t>
    </dgm:pt>
    <dgm:pt modelId="{94419573-E1BD-44F4-B519-A3975F0B8B01}" type="sibTrans" cxnId="{010EEAE2-B995-4392-9A3E-B563765F2122}">
      <dgm:prSet/>
      <dgm:spPr/>
      <dgm:t>
        <a:bodyPr/>
        <a:lstStyle/>
        <a:p>
          <a:endParaRPr lang="es-MX"/>
        </a:p>
      </dgm:t>
    </dgm:pt>
    <dgm:pt modelId="{4BC4D1D0-2A38-4B2D-B359-8E07115E1F38}">
      <dgm:prSet phldrT="[Texto]"/>
      <dgm:spPr/>
      <dgm:t>
        <a:bodyPr/>
        <a:lstStyle/>
        <a:p>
          <a:r>
            <a:rPr lang="es-MX" dirty="0" smtClean="0"/>
            <a:t>Sociales</a:t>
          </a:r>
          <a:endParaRPr lang="es-MX" dirty="0"/>
        </a:p>
      </dgm:t>
    </dgm:pt>
    <dgm:pt modelId="{6D61F528-5C91-403C-8C54-72E78C6ADCF9}" type="parTrans" cxnId="{2E493D11-F61D-4B6B-8F7E-157C0DF93394}">
      <dgm:prSet/>
      <dgm:spPr/>
      <dgm:t>
        <a:bodyPr/>
        <a:lstStyle/>
        <a:p>
          <a:endParaRPr lang="es-MX"/>
        </a:p>
      </dgm:t>
    </dgm:pt>
    <dgm:pt modelId="{CE9513F8-97CD-496F-8C57-58E1553667E5}" type="sibTrans" cxnId="{2E493D11-F61D-4B6B-8F7E-157C0DF93394}">
      <dgm:prSet/>
      <dgm:spPr/>
      <dgm:t>
        <a:bodyPr/>
        <a:lstStyle/>
        <a:p>
          <a:endParaRPr lang="es-MX"/>
        </a:p>
      </dgm:t>
    </dgm:pt>
    <dgm:pt modelId="{44025096-F825-4ED6-8D31-3F667DABBC25}">
      <dgm:prSet phldrT="[Texto]"/>
      <dgm:spPr/>
      <dgm:t>
        <a:bodyPr/>
        <a:lstStyle/>
        <a:p>
          <a:r>
            <a:rPr lang="es-MX" dirty="0" smtClean="0"/>
            <a:t>Ambientales</a:t>
          </a:r>
          <a:endParaRPr lang="es-MX" dirty="0"/>
        </a:p>
      </dgm:t>
    </dgm:pt>
    <dgm:pt modelId="{BBEEC49F-3EB4-42F1-902B-769B40BD368D}" type="parTrans" cxnId="{91A3AE2A-A988-4720-8B1C-9EABCF40F460}">
      <dgm:prSet/>
      <dgm:spPr/>
      <dgm:t>
        <a:bodyPr/>
        <a:lstStyle/>
        <a:p>
          <a:endParaRPr lang="es-MX"/>
        </a:p>
      </dgm:t>
    </dgm:pt>
    <dgm:pt modelId="{68D0C8B3-1267-4E71-9ADF-08F5C5D314C7}" type="sibTrans" cxnId="{91A3AE2A-A988-4720-8B1C-9EABCF40F460}">
      <dgm:prSet/>
      <dgm:spPr/>
      <dgm:t>
        <a:bodyPr/>
        <a:lstStyle/>
        <a:p>
          <a:endParaRPr lang="es-MX"/>
        </a:p>
      </dgm:t>
    </dgm:pt>
    <dgm:pt modelId="{FA55EE76-6B0A-4BE7-8A8A-DC84029FD4A4}">
      <dgm:prSet/>
      <dgm:spPr/>
      <dgm:t>
        <a:bodyPr/>
        <a:lstStyle/>
        <a:p>
          <a:r>
            <a:rPr lang="es-MX" dirty="0" smtClean="0"/>
            <a:t>Económicos</a:t>
          </a:r>
          <a:endParaRPr lang="es-MX" dirty="0"/>
        </a:p>
      </dgm:t>
    </dgm:pt>
    <dgm:pt modelId="{81BB71B5-022B-43B1-9496-CC0AEFB1EA34}" type="parTrans" cxnId="{5868283E-2290-49C8-95F3-A7D2C841AF6F}">
      <dgm:prSet/>
      <dgm:spPr/>
      <dgm:t>
        <a:bodyPr/>
        <a:lstStyle/>
        <a:p>
          <a:endParaRPr lang="es-MX"/>
        </a:p>
      </dgm:t>
    </dgm:pt>
    <dgm:pt modelId="{4E837150-E613-40F9-A439-0C082828833A}" type="sibTrans" cxnId="{5868283E-2290-49C8-95F3-A7D2C841AF6F}">
      <dgm:prSet/>
      <dgm:spPr/>
      <dgm:t>
        <a:bodyPr/>
        <a:lstStyle/>
        <a:p>
          <a:endParaRPr lang="es-MX"/>
        </a:p>
      </dgm:t>
    </dgm:pt>
    <dgm:pt modelId="{3A1D9965-9E1D-4E5B-A4B8-DA676074E0BC}">
      <dgm:prSet/>
      <dgm:spPr/>
      <dgm:t>
        <a:bodyPr/>
        <a:lstStyle/>
        <a:p>
          <a:r>
            <a:rPr lang="es-MX" dirty="0" smtClean="0"/>
            <a:t>Políticos</a:t>
          </a:r>
          <a:endParaRPr lang="es-MX" dirty="0"/>
        </a:p>
      </dgm:t>
    </dgm:pt>
    <dgm:pt modelId="{CB6D21D6-390B-4E89-8DE3-597472B7249A}" type="parTrans" cxnId="{FC36C35C-AA50-40E5-9CC2-851AC362ABC1}">
      <dgm:prSet/>
      <dgm:spPr/>
      <dgm:t>
        <a:bodyPr/>
        <a:lstStyle/>
        <a:p>
          <a:endParaRPr lang="es-MX"/>
        </a:p>
      </dgm:t>
    </dgm:pt>
    <dgm:pt modelId="{D58A45ED-B26B-411C-A5E0-637F3D7A4EC8}" type="sibTrans" cxnId="{FC36C35C-AA50-40E5-9CC2-851AC362ABC1}">
      <dgm:prSet/>
      <dgm:spPr/>
      <dgm:t>
        <a:bodyPr/>
        <a:lstStyle/>
        <a:p>
          <a:endParaRPr lang="es-MX"/>
        </a:p>
      </dgm:t>
    </dgm:pt>
    <dgm:pt modelId="{216FAD60-5993-498C-B804-8B9AC4C5288E}" type="pres">
      <dgm:prSet presAssocID="{F59FFC61-1D13-461C-B586-4E85B9E362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8EC8ED9-179B-4B77-8327-57777833CD94}" type="pres">
      <dgm:prSet presAssocID="{35FE2B64-464E-4DFB-A34D-A9789B63B1C0}" presName="hierRoot1" presStyleCnt="0"/>
      <dgm:spPr/>
    </dgm:pt>
    <dgm:pt modelId="{629822DC-8F85-45E2-ACC0-AFDD6F7A397F}" type="pres">
      <dgm:prSet presAssocID="{35FE2B64-464E-4DFB-A34D-A9789B63B1C0}" presName="composite" presStyleCnt="0"/>
      <dgm:spPr/>
    </dgm:pt>
    <dgm:pt modelId="{AD7F5D9F-CD61-479C-AD71-D4D46882C28F}" type="pres">
      <dgm:prSet presAssocID="{35FE2B64-464E-4DFB-A34D-A9789B63B1C0}" presName="background" presStyleLbl="node0" presStyleIdx="0" presStyleCnt="1"/>
      <dgm:spPr/>
    </dgm:pt>
    <dgm:pt modelId="{AC426670-AD9C-481C-9670-D3A34BE99884}" type="pres">
      <dgm:prSet presAssocID="{35FE2B64-464E-4DFB-A34D-A9789B63B1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ECF2182-26F4-4DEA-BCA8-30D4BCCC5D7B}" type="pres">
      <dgm:prSet presAssocID="{35FE2B64-464E-4DFB-A34D-A9789B63B1C0}" presName="hierChild2" presStyleCnt="0"/>
      <dgm:spPr/>
    </dgm:pt>
    <dgm:pt modelId="{9664F101-7AB8-4F8E-94E2-15586C6B428E}" type="pres">
      <dgm:prSet presAssocID="{37283BA0-24EC-40B7-93DA-D74BA486DB81}" presName="Name10" presStyleLbl="parChTrans1D2" presStyleIdx="0" presStyleCnt="1"/>
      <dgm:spPr/>
      <dgm:t>
        <a:bodyPr/>
        <a:lstStyle/>
        <a:p>
          <a:endParaRPr lang="es-MX"/>
        </a:p>
      </dgm:t>
    </dgm:pt>
    <dgm:pt modelId="{E18E8395-324E-4792-A0EF-79920BA48BA3}" type="pres">
      <dgm:prSet presAssocID="{EC264B5A-4D3F-4C8A-AEC5-305DAA42CDD3}" presName="hierRoot2" presStyleCnt="0"/>
      <dgm:spPr/>
    </dgm:pt>
    <dgm:pt modelId="{45706FD2-1613-4A32-B461-94667C91017A}" type="pres">
      <dgm:prSet presAssocID="{EC264B5A-4D3F-4C8A-AEC5-305DAA42CDD3}" presName="composite2" presStyleCnt="0"/>
      <dgm:spPr/>
    </dgm:pt>
    <dgm:pt modelId="{61EB12EB-052E-494E-BB5D-6302F43AD9AE}" type="pres">
      <dgm:prSet presAssocID="{EC264B5A-4D3F-4C8A-AEC5-305DAA42CDD3}" presName="background2" presStyleLbl="node2" presStyleIdx="0" presStyleCnt="1"/>
      <dgm:spPr/>
    </dgm:pt>
    <dgm:pt modelId="{DAC0167B-AC2F-4F1C-91E1-91929D77073B}" type="pres">
      <dgm:prSet presAssocID="{EC264B5A-4D3F-4C8A-AEC5-305DAA42CDD3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49CDF7-B1A4-4100-A222-864DEA0C05BB}" type="pres">
      <dgm:prSet presAssocID="{EC264B5A-4D3F-4C8A-AEC5-305DAA42CDD3}" presName="hierChild3" presStyleCnt="0"/>
      <dgm:spPr/>
    </dgm:pt>
    <dgm:pt modelId="{B8EEB13C-DDD7-412C-8B57-8CD3EF6C33B3}" type="pres">
      <dgm:prSet presAssocID="{6D61F528-5C91-403C-8C54-72E78C6ADCF9}" presName="Name17" presStyleLbl="parChTrans1D3" presStyleIdx="0" presStyleCnt="4"/>
      <dgm:spPr/>
      <dgm:t>
        <a:bodyPr/>
        <a:lstStyle/>
        <a:p>
          <a:endParaRPr lang="es-MX"/>
        </a:p>
      </dgm:t>
    </dgm:pt>
    <dgm:pt modelId="{4DCE0B8C-3CAF-453D-8A88-A5053C60FD89}" type="pres">
      <dgm:prSet presAssocID="{4BC4D1D0-2A38-4B2D-B359-8E07115E1F38}" presName="hierRoot3" presStyleCnt="0"/>
      <dgm:spPr/>
    </dgm:pt>
    <dgm:pt modelId="{80102C29-C8F9-4408-AE60-6527CECDAC11}" type="pres">
      <dgm:prSet presAssocID="{4BC4D1D0-2A38-4B2D-B359-8E07115E1F38}" presName="composite3" presStyleCnt="0"/>
      <dgm:spPr/>
    </dgm:pt>
    <dgm:pt modelId="{3AF913E7-6DEE-475E-8855-E7F079F19815}" type="pres">
      <dgm:prSet presAssocID="{4BC4D1D0-2A38-4B2D-B359-8E07115E1F38}" presName="background3" presStyleLbl="node3" presStyleIdx="0" presStyleCnt="4"/>
      <dgm:spPr/>
    </dgm:pt>
    <dgm:pt modelId="{B676F580-0BCC-42A5-BA73-1DE66864EA65}" type="pres">
      <dgm:prSet presAssocID="{4BC4D1D0-2A38-4B2D-B359-8E07115E1F3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F40EF1-35BE-49C9-AF39-491D8FDC292D}" type="pres">
      <dgm:prSet presAssocID="{4BC4D1D0-2A38-4B2D-B359-8E07115E1F38}" presName="hierChild4" presStyleCnt="0"/>
      <dgm:spPr/>
    </dgm:pt>
    <dgm:pt modelId="{62B4C185-7613-4118-8A58-35E5E2F412F0}" type="pres">
      <dgm:prSet presAssocID="{BBEEC49F-3EB4-42F1-902B-769B40BD368D}" presName="Name17" presStyleLbl="parChTrans1D3" presStyleIdx="1" presStyleCnt="4"/>
      <dgm:spPr/>
      <dgm:t>
        <a:bodyPr/>
        <a:lstStyle/>
        <a:p>
          <a:endParaRPr lang="es-MX"/>
        </a:p>
      </dgm:t>
    </dgm:pt>
    <dgm:pt modelId="{20B02B07-B614-4BAF-B1B8-59424F68C11C}" type="pres">
      <dgm:prSet presAssocID="{44025096-F825-4ED6-8D31-3F667DABBC25}" presName="hierRoot3" presStyleCnt="0"/>
      <dgm:spPr/>
    </dgm:pt>
    <dgm:pt modelId="{E3B0E787-98D2-4682-8BC0-C0ACAC85D7A0}" type="pres">
      <dgm:prSet presAssocID="{44025096-F825-4ED6-8D31-3F667DABBC25}" presName="composite3" presStyleCnt="0"/>
      <dgm:spPr/>
    </dgm:pt>
    <dgm:pt modelId="{06E62FF7-7EC5-4769-A7CC-131DD105F8BF}" type="pres">
      <dgm:prSet presAssocID="{44025096-F825-4ED6-8D31-3F667DABBC25}" presName="background3" presStyleLbl="node3" presStyleIdx="1" presStyleCnt="4"/>
      <dgm:spPr/>
    </dgm:pt>
    <dgm:pt modelId="{76BE50BE-8FF2-4019-8D50-E543B500B568}" type="pres">
      <dgm:prSet presAssocID="{44025096-F825-4ED6-8D31-3F667DABBC2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86654A6-B3A9-4D08-AC69-D7BF0FBD10A2}" type="pres">
      <dgm:prSet presAssocID="{44025096-F825-4ED6-8D31-3F667DABBC25}" presName="hierChild4" presStyleCnt="0"/>
      <dgm:spPr/>
    </dgm:pt>
    <dgm:pt modelId="{D602C3D3-0209-4288-ABF4-4CED12EEE422}" type="pres">
      <dgm:prSet presAssocID="{81BB71B5-022B-43B1-9496-CC0AEFB1EA34}" presName="Name17" presStyleLbl="parChTrans1D3" presStyleIdx="2" presStyleCnt="4"/>
      <dgm:spPr/>
      <dgm:t>
        <a:bodyPr/>
        <a:lstStyle/>
        <a:p>
          <a:endParaRPr lang="es-MX"/>
        </a:p>
      </dgm:t>
    </dgm:pt>
    <dgm:pt modelId="{5A9FA1C4-5326-4379-9C96-5E177EFC4B32}" type="pres">
      <dgm:prSet presAssocID="{FA55EE76-6B0A-4BE7-8A8A-DC84029FD4A4}" presName="hierRoot3" presStyleCnt="0"/>
      <dgm:spPr/>
    </dgm:pt>
    <dgm:pt modelId="{F9D9F048-171D-4754-95F3-2171E048CF89}" type="pres">
      <dgm:prSet presAssocID="{FA55EE76-6B0A-4BE7-8A8A-DC84029FD4A4}" presName="composite3" presStyleCnt="0"/>
      <dgm:spPr/>
    </dgm:pt>
    <dgm:pt modelId="{CDEC0135-49C5-41AA-ACFA-FECA43711324}" type="pres">
      <dgm:prSet presAssocID="{FA55EE76-6B0A-4BE7-8A8A-DC84029FD4A4}" presName="background3" presStyleLbl="node3" presStyleIdx="2" presStyleCnt="4"/>
      <dgm:spPr/>
    </dgm:pt>
    <dgm:pt modelId="{B0AD9383-8C41-4DAA-A49A-BE7316E3E751}" type="pres">
      <dgm:prSet presAssocID="{FA55EE76-6B0A-4BE7-8A8A-DC84029FD4A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C6A2BB-4F5C-4AF4-ADE3-D60C22BC9663}" type="pres">
      <dgm:prSet presAssocID="{FA55EE76-6B0A-4BE7-8A8A-DC84029FD4A4}" presName="hierChild4" presStyleCnt="0"/>
      <dgm:spPr/>
    </dgm:pt>
    <dgm:pt modelId="{078CE04A-BE07-4E52-9671-21AEE5BF55A2}" type="pres">
      <dgm:prSet presAssocID="{CB6D21D6-390B-4E89-8DE3-597472B7249A}" presName="Name17" presStyleLbl="parChTrans1D3" presStyleIdx="3" presStyleCnt="4"/>
      <dgm:spPr/>
      <dgm:t>
        <a:bodyPr/>
        <a:lstStyle/>
        <a:p>
          <a:endParaRPr lang="es-MX"/>
        </a:p>
      </dgm:t>
    </dgm:pt>
    <dgm:pt modelId="{73EDF8ED-C064-4267-8124-8D1BB326F3AD}" type="pres">
      <dgm:prSet presAssocID="{3A1D9965-9E1D-4E5B-A4B8-DA676074E0BC}" presName="hierRoot3" presStyleCnt="0"/>
      <dgm:spPr/>
    </dgm:pt>
    <dgm:pt modelId="{11C5DD9B-1BC4-4B87-962B-DE2518E9EAB8}" type="pres">
      <dgm:prSet presAssocID="{3A1D9965-9E1D-4E5B-A4B8-DA676074E0BC}" presName="composite3" presStyleCnt="0"/>
      <dgm:spPr/>
    </dgm:pt>
    <dgm:pt modelId="{FB33C934-49F3-4EBA-8841-4E4B86E51101}" type="pres">
      <dgm:prSet presAssocID="{3A1D9965-9E1D-4E5B-A4B8-DA676074E0BC}" presName="background3" presStyleLbl="node3" presStyleIdx="3" presStyleCnt="4"/>
      <dgm:spPr/>
    </dgm:pt>
    <dgm:pt modelId="{F28C3B79-E65F-41FA-B634-CF4BDA795D33}" type="pres">
      <dgm:prSet presAssocID="{3A1D9965-9E1D-4E5B-A4B8-DA676074E0B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5273F92-D1A8-46E6-B268-D0A6190DD629}" type="pres">
      <dgm:prSet presAssocID="{3A1D9965-9E1D-4E5B-A4B8-DA676074E0BC}" presName="hierChild4" presStyleCnt="0"/>
      <dgm:spPr/>
    </dgm:pt>
  </dgm:ptLst>
  <dgm:cxnLst>
    <dgm:cxn modelId="{7FDC9922-3DB7-4BAB-8B48-D391B3E49897}" type="presOf" srcId="{37283BA0-24EC-40B7-93DA-D74BA486DB81}" destId="{9664F101-7AB8-4F8E-94E2-15586C6B428E}" srcOrd="0" destOrd="0" presId="urn:microsoft.com/office/officeart/2005/8/layout/hierarchy1"/>
    <dgm:cxn modelId="{0E1FA601-26FD-47CA-89E1-884275E4F57E}" type="presOf" srcId="{81BB71B5-022B-43B1-9496-CC0AEFB1EA34}" destId="{D602C3D3-0209-4288-ABF4-4CED12EEE422}" srcOrd="0" destOrd="0" presId="urn:microsoft.com/office/officeart/2005/8/layout/hierarchy1"/>
    <dgm:cxn modelId="{815A55BB-D11E-4FCA-B301-5D8F4F818931}" type="presOf" srcId="{35FE2B64-464E-4DFB-A34D-A9789B63B1C0}" destId="{AC426670-AD9C-481C-9670-D3A34BE99884}" srcOrd="0" destOrd="0" presId="urn:microsoft.com/office/officeart/2005/8/layout/hierarchy1"/>
    <dgm:cxn modelId="{010EEAE2-B995-4392-9A3E-B563765F2122}" srcId="{35FE2B64-464E-4DFB-A34D-A9789B63B1C0}" destId="{EC264B5A-4D3F-4C8A-AEC5-305DAA42CDD3}" srcOrd="0" destOrd="0" parTransId="{37283BA0-24EC-40B7-93DA-D74BA486DB81}" sibTransId="{94419573-E1BD-44F4-B519-A3975F0B8B01}"/>
    <dgm:cxn modelId="{91A3AE2A-A988-4720-8B1C-9EABCF40F460}" srcId="{EC264B5A-4D3F-4C8A-AEC5-305DAA42CDD3}" destId="{44025096-F825-4ED6-8D31-3F667DABBC25}" srcOrd="1" destOrd="0" parTransId="{BBEEC49F-3EB4-42F1-902B-769B40BD368D}" sibTransId="{68D0C8B3-1267-4E71-9ADF-08F5C5D314C7}"/>
    <dgm:cxn modelId="{5868283E-2290-49C8-95F3-A7D2C841AF6F}" srcId="{EC264B5A-4D3F-4C8A-AEC5-305DAA42CDD3}" destId="{FA55EE76-6B0A-4BE7-8A8A-DC84029FD4A4}" srcOrd="2" destOrd="0" parTransId="{81BB71B5-022B-43B1-9496-CC0AEFB1EA34}" sibTransId="{4E837150-E613-40F9-A439-0C082828833A}"/>
    <dgm:cxn modelId="{4D82709C-4F6D-4B73-9D34-66AC1B8E20C8}" type="presOf" srcId="{44025096-F825-4ED6-8D31-3F667DABBC25}" destId="{76BE50BE-8FF2-4019-8D50-E543B500B568}" srcOrd="0" destOrd="0" presId="urn:microsoft.com/office/officeart/2005/8/layout/hierarchy1"/>
    <dgm:cxn modelId="{99FC3E12-0A4F-4BFE-9E7A-3B8786E24AED}" type="presOf" srcId="{6D61F528-5C91-403C-8C54-72E78C6ADCF9}" destId="{B8EEB13C-DDD7-412C-8B57-8CD3EF6C33B3}" srcOrd="0" destOrd="0" presId="urn:microsoft.com/office/officeart/2005/8/layout/hierarchy1"/>
    <dgm:cxn modelId="{74798B1D-6F75-4CC5-8863-B50B93616345}" type="presOf" srcId="{BBEEC49F-3EB4-42F1-902B-769B40BD368D}" destId="{62B4C185-7613-4118-8A58-35E5E2F412F0}" srcOrd="0" destOrd="0" presId="urn:microsoft.com/office/officeart/2005/8/layout/hierarchy1"/>
    <dgm:cxn modelId="{CBD88DDE-2309-4A1A-BC23-7945DCF7D67E}" type="presOf" srcId="{3A1D9965-9E1D-4E5B-A4B8-DA676074E0BC}" destId="{F28C3B79-E65F-41FA-B634-CF4BDA795D33}" srcOrd="0" destOrd="0" presId="urn:microsoft.com/office/officeart/2005/8/layout/hierarchy1"/>
    <dgm:cxn modelId="{ECCADFDD-ED35-4BFE-A883-36C91EEEFCEA}" type="presOf" srcId="{F59FFC61-1D13-461C-B586-4E85B9E36241}" destId="{216FAD60-5993-498C-B804-8B9AC4C5288E}" srcOrd="0" destOrd="0" presId="urn:microsoft.com/office/officeart/2005/8/layout/hierarchy1"/>
    <dgm:cxn modelId="{FC36C35C-AA50-40E5-9CC2-851AC362ABC1}" srcId="{EC264B5A-4D3F-4C8A-AEC5-305DAA42CDD3}" destId="{3A1D9965-9E1D-4E5B-A4B8-DA676074E0BC}" srcOrd="3" destOrd="0" parTransId="{CB6D21D6-390B-4E89-8DE3-597472B7249A}" sibTransId="{D58A45ED-B26B-411C-A5E0-637F3D7A4EC8}"/>
    <dgm:cxn modelId="{70DB0B9A-8CA7-4AFC-8A93-FB4B23E2ED78}" type="presOf" srcId="{EC264B5A-4D3F-4C8A-AEC5-305DAA42CDD3}" destId="{DAC0167B-AC2F-4F1C-91E1-91929D77073B}" srcOrd="0" destOrd="0" presId="urn:microsoft.com/office/officeart/2005/8/layout/hierarchy1"/>
    <dgm:cxn modelId="{ABFEDA9D-D6C1-468A-9D3D-D65107639415}" type="presOf" srcId="{FA55EE76-6B0A-4BE7-8A8A-DC84029FD4A4}" destId="{B0AD9383-8C41-4DAA-A49A-BE7316E3E751}" srcOrd="0" destOrd="0" presId="urn:microsoft.com/office/officeart/2005/8/layout/hierarchy1"/>
    <dgm:cxn modelId="{2E493D11-F61D-4B6B-8F7E-157C0DF93394}" srcId="{EC264B5A-4D3F-4C8A-AEC5-305DAA42CDD3}" destId="{4BC4D1D0-2A38-4B2D-B359-8E07115E1F38}" srcOrd="0" destOrd="0" parTransId="{6D61F528-5C91-403C-8C54-72E78C6ADCF9}" sibTransId="{CE9513F8-97CD-496F-8C57-58E1553667E5}"/>
    <dgm:cxn modelId="{EE6E4EFC-4BAB-45A0-880C-68066CE737BA}" type="presOf" srcId="{4BC4D1D0-2A38-4B2D-B359-8E07115E1F38}" destId="{B676F580-0BCC-42A5-BA73-1DE66864EA65}" srcOrd="0" destOrd="0" presId="urn:microsoft.com/office/officeart/2005/8/layout/hierarchy1"/>
    <dgm:cxn modelId="{90809C65-8A0B-4C0D-A62F-7A2F85EFD82B}" srcId="{F59FFC61-1D13-461C-B586-4E85B9E36241}" destId="{35FE2B64-464E-4DFB-A34D-A9789B63B1C0}" srcOrd="0" destOrd="0" parTransId="{946FF3CA-A611-47DD-9F52-4F665E143270}" sibTransId="{48062DFA-A089-412F-B821-D68A871B9328}"/>
    <dgm:cxn modelId="{862BCC51-0928-41C7-8517-3E3B751E1819}" type="presOf" srcId="{CB6D21D6-390B-4E89-8DE3-597472B7249A}" destId="{078CE04A-BE07-4E52-9671-21AEE5BF55A2}" srcOrd="0" destOrd="0" presId="urn:microsoft.com/office/officeart/2005/8/layout/hierarchy1"/>
    <dgm:cxn modelId="{47D24B34-E17B-4E6E-898E-B522D87D31EB}" type="presParOf" srcId="{216FAD60-5993-498C-B804-8B9AC4C5288E}" destId="{F8EC8ED9-179B-4B77-8327-57777833CD94}" srcOrd="0" destOrd="0" presId="urn:microsoft.com/office/officeart/2005/8/layout/hierarchy1"/>
    <dgm:cxn modelId="{EB1BFB0E-9D9A-4E7A-9516-7084D3939E1D}" type="presParOf" srcId="{F8EC8ED9-179B-4B77-8327-57777833CD94}" destId="{629822DC-8F85-45E2-ACC0-AFDD6F7A397F}" srcOrd="0" destOrd="0" presId="urn:microsoft.com/office/officeart/2005/8/layout/hierarchy1"/>
    <dgm:cxn modelId="{EDF23064-FAF4-422D-A353-DF1771A10FE8}" type="presParOf" srcId="{629822DC-8F85-45E2-ACC0-AFDD6F7A397F}" destId="{AD7F5D9F-CD61-479C-AD71-D4D46882C28F}" srcOrd="0" destOrd="0" presId="urn:microsoft.com/office/officeart/2005/8/layout/hierarchy1"/>
    <dgm:cxn modelId="{506B0E44-B641-43A2-947F-F3577A806D8F}" type="presParOf" srcId="{629822DC-8F85-45E2-ACC0-AFDD6F7A397F}" destId="{AC426670-AD9C-481C-9670-D3A34BE99884}" srcOrd="1" destOrd="0" presId="urn:microsoft.com/office/officeart/2005/8/layout/hierarchy1"/>
    <dgm:cxn modelId="{D8A2B86F-8210-482B-8A49-910A72097189}" type="presParOf" srcId="{F8EC8ED9-179B-4B77-8327-57777833CD94}" destId="{FECF2182-26F4-4DEA-BCA8-30D4BCCC5D7B}" srcOrd="1" destOrd="0" presId="urn:microsoft.com/office/officeart/2005/8/layout/hierarchy1"/>
    <dgm:cxn modelId="{D88209C6-C159-47E1-861F-C920B2D4BA67}" type="presParOf" srcId="{FECF2182-26F4-4DEA-BCA8-30D4BCCC5D7B}" destId="{9664F101-7AB8-4F8E-94E2-15586C6B428E}" srcOrd="0" destOrd="0" presId="urn:microsoft.com/office/officeart/2005/8/layout/hierarchy1"/>
    <dgm:cxn modelId="{55364EC4-DEA1-4A45-BD5C-BF5649917582}" type="presParOf" srcId="{FECF2182-26F4-4DEA-BCA8-30D4BCCC5D7B}" destId="{E18E8395-324E-4792-A0EF-79920BA48BA3}" srcOrd="1" destOrd="0" presId="urn:microsoft.com/office/officeart/2005/8/layout/hierarchy1"/>
    <dgm:cxn modelId="{C3B10390-CA18-4477-B082-E7DCEAE26C60}" type="presParOf" srcId="{E18E8395-324E-4792-A0EF-79920BA48BA3}" destId="{45706FD2-1613-4A32-B461-94667C91017A}" srcOrd="0" destOrd="0" presId="urn:microsoft.com/office/officeart/2005/8/layout/hierarchy1"/>
    <dgm:cxn modelId="{AFDE2D11-4AFB-4695-BF7B-E80165143033}" type="presParOf" srcId="{45706FD2-1613-4A32-B461-94667C91017A}" destId="{61EB12EB-052E-494E-BB5D-6302F43AD9AE}" srcOrd="0" destOrd="0" presId="urn:microsoft.com/office/officeart/2005/8/layout/hierarchy1"/>
    <dgm:cxn modelId="{F643E0E6-6EDB-47DF-88E4-37DBFEE3B3D0}" type="presParOf" srcId="{45706FD2-1613-4A32-B461-94667C91017A}" destId="{DAC0167B-AC2F-4F1C-91E1-91929D77073B}" srcOrd="1" destOrd="0" presId="urn:microsoft.com/office/officeart/2005/8/layout/hierarchy1"/>
    <dgm:cxn modelId="{E87A7B5F-ACBE-4FAB-BD6F-684E6F56879F}" type="presParOf" srcId="{E18E8395-324E-4792-A0EF-79920BA48BA3}" destId="{9D49CDF7-B1A4-4100-A222-864DEA0C05BB}" srcOrd="1" destOrd="0" presId="urn:microsoft.com/office/officeart/2005/8/layout/hierarchy1"/>
    <dgm:cxn modelId="{566BF0E6-6ED4-4628-B49C-F18C148B77CD}" type="presParOf" srcId="{9D49CDF7-B1A4-4100-A222-864DEA0C05BB}" destId="{B8EEB13C-DDD7-412C-8B57-8CD3EF6C33B3}" srcOrd="0" destOrd="0" presId="urn:microsoft.com/office/officeart/2005/8/layout/hierarchy1"/>
    <dgm:cxn modelId="{E1A18256-1687-43A2-AB8E-73BE52DA9F83}" type="presParOf" srcId="{9D49CDF7-B1A4-4100-A222-864DEA0C05BB}" destId="{4DCE0B8C-3CAF-453D-8A88-A5053C60FD89}" srcOrd="1" destOrd="0" presId="urn:microsoft.com/office/officeart/2005/8/layout/hierarchy1"/>
    <dgm:cxn modelId="{C8398062-7043-4E87-ABFA-DC016E161082}" type="presParOf" srcId="{4DCE0B8C-3CAF-453D-8A88-A5053C60FD89}" destId="{80102C29-C8F9-4408-AE60-6527CECDAC11}" srcOrd="0" destOrd="0" presId="urn:microsoft.com/office/officeart/2005/8/layout/hierarchy1"/>
    <dgm:cxn modelId="{DA569769-E2B6-41EC-9972-F74093F6CF9A}" type="presParOf" srcId="{80102C29-C8F9-4408-AE60-6527CECDAC11}" destId="{3AF913E7-6DEE-475E-8855-E7F079F19815}" srcOrd="0" destOrd="0" presId="urn:microsoft.com/office/officeart/2005/8/layout/hierarchy1"/>
    <dgm:cxn modelId="{A28CC889-B7AD-44D9-8B73-74EBC3686DAF}" type="presParOf" srcId="{80102C29-C8F9-4408-AE60-6527CECDAC11}" destId="{B676F580-0BCC-42A5-BA73-1DE66864EA65}" srcOrd="1" destOrd="0" presId="urn:microsoft.com/office/officeart/2005/8/layout/hierarchy1"/>
    <dgm:cxn modelId="{3CD95682-11DD-48BB-8100-409B4C203DDA}" type="presParOf" srcId="{4DCE0B8C-3CAF-453D-8A88-A5053C60FD89}" destId="{8AF40EF1-35BE-49C9-AF39-491D8FDC292D}" srcOrd="1" destOrd="0" presId="urn:microsoft.com/office/officeart/2005/8/layout/hierarchy1"/>
    <dgm:cxn modelId="{7468D433-4538-4433-8AE5-BDC06D4958D3}" type="presParOf" srcId="{9D49CDF7-B1A4-4100-A222-864DEA0C05BB}" destId="{62B4C185-7613-4118-8A58-35E5E2F412F0}" srcOrd="2" destOrd="0" presId="urn:microsoft.com/office/officeart/2005/8/layout/hierarchy1"/>
    <dgm:cxn modelId="{F1692BE2-3D3B-44BE-AE88-87D6D05552C2}" type="presParOf" srcId="{9D49CDF7-B1A4-4100-A222-864DEA0C05BB}" destId="{20B02B07-B614-4BAF-B1B8-59424F68C11C}" srcOrd="3" destOrd="0" presId="urn:microsoft.com/office/officeart/2005/8/layout/hierarchy1"/>
    <dgm:cxn modelId="{7527C682-2EE1-4B78-9C90-457B9FB6D412}" type="presParOf" srcId="{20B02B07-B614-4BAF-B1B8-59424F68C11C}" destId="{E3B0E787-98D2-4682-8BC0-C0ACAC85D7A0}" srcOrd="0" destOrd="0" presId="urn:microsoft.com/office/officeart/2005/8/layout/hierarchy1"/>
    <dgm:cxn modelId="{5157F72B-FC1F-4823-8094-DFAB795E4CA4}" type="presParOf" srcId="{E3B0E787-98D2-4682-8BC0-C0ACAC85D7A0}" destId="{06E62FF7-7EC5-4769-A7CC-131DD105F8BF}" srcOrd="0" destOrd="0" presId="urn:microsoft.com/office/officeart/2005/8/layout/hierarchy1"/>
    <dgm:cxn modelId="{E1E41EFC-5AE0-4A0A-84DE-A0CC092E3085}" type="presParOf" srcId="{E3B0E787-98D2-4682-8BC0-C0ACAC85D7A0}" destId="{76BE50BE-8FF2-4019-8D50-E543B500B568}" srcOrd="1" destOrd="0" presId="urn:microsoft.com/office/officeart/2005/8/layout/hierarchy1"/>
    <dgm:cxn modelId="{C821CE59-6945-4431-B954-54AC83C03425}" type="presParOf" srcId="{20B02B07-B614-4BAF-B1B8-59424F68C11C}" destId="{D86654A6-B3A9-4D08-AC69-D7BF0FBD10A2}" srcOrd="1" destOrd="0" presId="urn:microsoft.com/office/officeart/2005/8/layout/hierarchy1"/>
    <dgm:cxn modelId="{6C611F32-18D8-4537-B447-A5F1DC05EE73}" type="presParOf" srcId="{9D49CDF7-B1A4-4100-A222-864DEA0C05BB}" destId="{D602C3D3-0209-4288-ABF4-4CED12EEE422}" srcOrd="4" destOrd="0" presId="urn:microsoft.com/office/officeart/2005/8/layout/hierarchy1"/>
    <dgm:cxn modelId="{C834E4CD-E288-4837-B6E7-F0BDDBE5C5A0}" type="presParOf" srcId="{9D49CDF7-B1A4-4100-A222-864DEA0C05BB}" destId="{5A9FA1C4-5326-4379-9C96-5E177EFC4B32}" srcOrd="5" destOrd="0" presId="urn:microsoft.com/office/officeart/2005/8/layout/hierarchy1"/>
    <dgm:cxn modelId="{E06B0475-47F2-409A-B73A-156D0990200E}" type="presParOf" srcId="{5A9FA1C4-5326-4379-9C96-5E177EFC4B32}" destId="{F9D9F048-171D-4754-95F3-2171E048CF89}" srcOrd="0" destOrd="0" presId="urn:microsoft.com/office/officeart/2005/8/layout/hierarchy1"/>
    <dgm:cxn modelId="{3179A76C-CFCE-4F9F-88F6-EF6EB2FD41F6}" type="presParOf" srcId="{F9D9F048-171D-4754-95F3-2171E048CF89}" destId="{CDEC0135-49C5-41AA-ACFA-FECA43711324}" srcOrd="0" destOrd="0" presId="urn:microsoft.com/office/officeart/2005/8/layout/hierarchy1"/>
    <dgm:cxn modelId="{10C9D36C-864D-47F4-9831-AB8BF0675674}" type="presParOf" srcId="{F9D9F048-171D-4754-95F3-2171E048CF89}" destId="{B0AD9383-8C41-4DAA-A49A-BE7316E3E751}" srcOrd="1" destOrd="0" presId="urn:microsoft.com/office/officeart/2005/8/layout/hierarchy1"/>
    <dgm:cxn modelId="{BDAE90FF-772B-4025-A94D-422A0D57DFFD}" type="presParOf" srcId="{5A9FA1C4-5326-4379-9C96-5E177EFC4B32}" destId="{99C6A2BB-4F5C-4AF4-ADE3-D60C22BC9663}" srcOrd="1" destOrd="0" presId="urn:microsoft.com/office/officeart/2005/8/layout/hierarchy1"/>
    <dgm:cxn modelId="{ABAB6246-26BD-441B-8FFB-1A7658D9DE40}" type="presParOf" srcId="{9D49CDF7-B1A4-4100-A222-864DEA0C05BB}" destId="{078CE04A-BE07-4E52-9671-21AEE5BF55A2}" srcOrd="6" destOrd="0" presId="urn:microsoft.com/office/officeart/2005/8/layout/hierarchy1"/>
    <dgm:cxn modelId="{18162F09-4E1B-476B-9875-F4C585DC5973}" type="presParOf" srcId="{9D49CDF7-B1A4-4100-A222-864DEA0C05BB}" destId="{73EDF8ED-C064-4267-8124-8D1BB326F3AD}" srcOrd="7" destOrd="0" presId="urn:microsoft.com/office/officeart/2005/8/layout/hierarchy1"/>
    <dgm:cxn modelId="{832553BC-D4C2-44A3-9AF5-FC56330322C4}" type="presParOf" srcId="{73EDF8ED-C064-4267-8124-8D1BB326F3AD}" destId="{11C5DD9B-1BC4-4B87-962B-DE2518E9EAB8}" srcOrd="0" destOrd="0" presId="urn:microsoft.com/office/officeart/2005/8/layout/hierarchy1"/>
    <dgm:cxn modelId="{40945154-A2C7-4190-9DE3-35FAD9E277AE}" type="presParOf" srcId="{11C5DD9B-1BC4-4B87-962B-DE2518E9EAB8}" destId="{FB33C934-49F3-4EBA-8841-4E4B86E51101}" srcOrd="0" destOrd="0" presId="urn:microsoft.com/office/officeart/2005/8/layout/hierarchy1"/>
    <dgm:cxn modelId="{65CA440D-B885-4A35-8F7B-DE9FC0FB754A}" type="presParOf" srcId="{11C5DD9B-1BC4-4B87-962B-DE2518E9EAB8}" destId="{F28C3B79-E65F-41FA-B634-CF4BDA795D33}" srcOrd="1" destOrd="0" presId="urn:microsoft.com/office/officeart/2005/8/layout/hierarchy1"/>
    <dgm:cxn modelId="{36A7056D-ABAD-472B-B354-C3B7C156FD71}" type="presParOf" srcId="{73EDF8ED-C064-4267-8124-8D1BB326F3AD}" destId="{25273F92-D1A8-46E6-B268-D0A6190DD6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F97BE7-D605-46E5-AA37-CCA60C0A13A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C7247D3-2D2F-409B-B0F5-9A04AA497D1E}">
      <dgm:prSet phldrT="[Texto]"/>
      <dgm:spPr/>
      <dgm:t>
        <a:bodyPr/>
        <a:lstStyle/>
        <a:p>
          <a:r>
            <a:rPr lang="es-MX" dirty="0" smtClean="0"/>
            <a:t>Primer paso</a:t>
          </a:r>
          <a:endParaRPr lang="es-MX" dirty="0"/>
        </a:p>
      </dgm:t>
    </dgm:pt>
    <dgm:pt modelId="{4B8E5A7E-C038-4574-8FAC-FA5795C9BC28}" type="parTrans" cxnId="{39E03B32-B49D-4D54-A704-A3E6C04805BD}">
      <dgm:prSet/>
      <dgm:spPr/>
      <dgm:t>
        <a:bodyPr/>
        <a:lstStyle/>
        <a:p>
          <a:endParaRPr lang="es-MX"/>
        </a:p>
      </dgm:t>
    </dgm:pt>
    <dgm:pt modelId="{85E8D43C-6BAF-4FE9-8828-526B2FDFD02E}" type="sibTrans" cxnId="{39E03B32-B49D-4D54-A704-A3E6C04805BD}">
      <dgm:prSet/>
      <dgm:spPr/>
      <dgm:t>
        <a:bodyPr/>
        <a:lstStyle/>
        <a:p>
          <a:endParaRPr lang="es-MX"/>
        </a:p>
      </dgm:t>
    </dgm:pt>
    <dgm:pt modelId="{9E14BBC9-3557-4F91-B9ED-556CFFDA17C6}">
      <dgm:prSet phldrT="[Texto]"/>
      <dgm:spPr/>
      <dgm:t>
        <a:bodyPr/>
        <a:lstStyle/>
        <a:p>
          <a:r>
            <a:rPr lang="es-MX" dirty="0" smtClean="0"/>
            <a:t>Cuestionar nuestro contexto</a:t>
          </a:r>
          <a:endParaRPr lang="es-MX" dirty="0"/>
        </a:p>
      </dgm:t>
    </dgm:pt>
    <dgm:pt modelId="{97DD3F5B-0FF1-4541-BF13-A10E33673523}" type="parTrans" cxnId="{6DD5D23D-2549-48E2-80AE-4BC32D57BFA5}">
      <dgm:prSet/>
      <dgm:spPr/>
      <dgm:t>
        <a:bodyPr/>
        <a:lstStyle/>
        <a:p>
          <a:endParaRPr lang="es-MX"/>
        </a:p>
      </dgm:t>
    </dgm:pt>
    <dgm:pt modelId="{D7666181-F774-4C0A-BE18-21AE45B9DF46}" type="sibTrans" cxnId="{6DD5D23D-2549-48E2-80AE-4BC32D57BFA5}">
      <dgm:prSet/>
      <dgm:spPr/>
      <dgm:t>
        <a:bodyPr/>
        <a:lstStyle/>
        <a:p>
          <a:endParaRPr lang="es-MX"/>
        </a:p>
      </dgm:t>
    </dgm:pt>
    <dgm:pt modelId="{4978E106-8D60-4FA2-AEFA-1E400895CD16}">
      <dgm:prSet phldrT="[Texto]"/>
      <dgm:spPr/>
      <dgm:t>
        <a:bodyPr/>
        <a:lstStyle/>
        <a:p>
          <a:r>
            <a:rPr lang="es-MX" dirty="0" smtClean="0"/>
            <a:t>Segundo paso</a:t>
          </a:r>
          <a:endParaRPr lang="es-MX" dirty="0"/>
        </a:p>
      </dgm:t>
    </dgm:pt>
    <dgm:pt modelId="{38C0FBD2-7E68-4D0B-9C5C-4861655C9A58}" type="parTrans" cxnId="{20904B40-4FAE-4670-9B5B-94972E6D55B2}">
      <dgm:prSet/>
      <dgm:spPr/>
      <dgm:t>
        <a:bodyPr/>
        <a:lstStyle/>
        <a:p>
          <a:endParaRPr lang="es-MX"/>
        </a:p>
      </dgm:t>
    </dgm:pt>
    <dgm:pt modelId="{9116C3ED-B040-46DE-AE85-9849AD179E0F}" type="sibTrans" cxnId="{20904B40-4FAE-4670-9B5B-94972E6D55B2}">
      <dgm:prSet/>
      <dgm:spPr/>
      <dgm:t>
        <a:bodyPr/>
        <a:lstStyle/>
        <a:p>
          <a:endParaRPr lang="es-MX"/>
        </a:p>
      </dgm:t>
    </dgm:pt>
    <dgm:pt modelId="{E1333F87-86E4-4259-BAD6-6840EB8656C9}">
      <dgm:prSet phldrT="[Texto]"/>
      <dgm:spPr/>
      <dgm:t>
        <a:bodyPr/>
        <a:lstStyle/>
        <a:p>
          <a:r>
            <a:rPr lang="es-MX" dirty="0" smtClean="0"/>
            <a:t>Clarificar nuestra posición frente a la realidad </a:t>
          </a:r>
          <a:endParaRPr lang="es-MX" dirty="0"/>
        </a:p>
      </dgm:t>
    </dgm:pt>
    <dgm:pt modelId="{1C145AD3-6875-4C09-BFF2-8436FB2FD9AC}" type="parTrans" cxnId="{0A491D3D-915E-478D-8854-6983BE2062F9}">
      <dgm:prSet/>
      <dgm:spPr/>
      <dgm:t>
        <a:bodyPr/>
        <a:lstStyle/>
        <a:p>
          <a:endParaRPr lang="es-MX"/>
        </a:p>
      </dgm:t>
    </dgm:pt>
    <dgm:pt modelId="{ADE472CE-9012-4C92-B352-CD341EF563A7}" type="sibTrans" cxnId="{0A491D3D-915E-478D-8854-6983BE2062F9}">
      <dgm:prSet/>
      <dgm:spPr/>
      <dgm:t>
        <a:bodyPr/>
        <a:lstStyle/>
        <a:p>
          <a:endParaRPr lang="es-MX"/>
        </a:p>
      </dgm:t>
    </dgm:pt>
    <dgm:pt modelId="{98D696D3-5BAB-4A99-9FB8-44E30DFD64EB}">
      <dgm:prSet phldrT="[Texto]"/>
      <dgm:spPr/>
      <dgm:t>
        <a:bodyPr/>
        <a:lstStyle/>
        <a:p>
          <a:r>
            <a:rPr lang="es-MX" dirty="0" smtClean="0"/>
            <a:t>Tercer paso</a:t>
          </a:r>
          <a:endParaRPr lang="es-MX" dirty="0"/>
        </a:p>
      </dgm:t>
    </dgm:pt>
    <dgm:pt modelId="{AB80BCA5-C7C1-451E-B091-97E7F7D3BE8B}" type="parTrans" cxnId="{14AA69DB-FC9C-4F7C-8B0E-F751708D7704}">
      <dgm:prSet/>
      <dgm:spPr/>
      <dgm:t>
        <a:bodyPr/>
        <a:lstStyle/>
        <a:p>
          <a:endParaRPr lang="es-MX"/>
        </a:p>
      </dgm:t>
    </dgm:pt>
    <dgm:pt modelId="{B2B9D831-A5E1-47DE-863B-CD9A682ED5DC}" type="sibTrans" cxnId="{14AA69DB-FC9C-4F7C-8B0E-F751708D7704}">
      <dgm:prSet/>
      <dgm:spPr/>
      <dgm:t>
        <a:bodyPr/>
        <a:lstStyle/>
        <a:p>
          <a:endParaRPr lang="es-MX"/>
        </a:p>
      </dgm:t>
    </dgm:pt>
    <dgm:pt modelId="{B1AD66B1-3A50-40F0-ADE4-C718F812F83D}">
      <dgm:prSet phldrT="[Texto]"/>
      <dgm:spPr/>
      <dgm:t>
        <a:bodyPr/>
        <a:lstStyle/>
        <a:p>
          <a:r>
            <a:rPr lang="es-MX" dirty="0" smtClean="0"/>
            <a:t> Pretendo desde un análisis crítico replantear nuestro contexto</a:t>
          </a:r>
          <a:endParaRPr lang="es-MX" dirty="0"/>
        </a:p>
      </dgm:t>
    </dgm:pt>
    <dgm:pt modelId="{7AB3BAF1-3BDC-44EC-BBEE-D607CBF00F1B}" type="parTrans" cxnId="{67A06497-CEF4-4BB1-A0F3-D05EB12F0F9A}">
      <dgm:prSet/>
      <dgm:spPr/>
      <dgm:t>
        <a:bodyPr/>
        <a:lstStyle/>
        <a:p>
          <a:endParaRPr lang="es-MX"/>
        </a:p>
      </dgm:t>
    </dgm:pt>
    <dgm:pt modelId="{4A86773F-C228-499D-B423-4C469F63A347}" type="sibTrans" cxnId="{67A06497-CEF4-4BB1-A0F3-D05EB12F0F9A}">
      <dgm:prSet/>
      <dgm:spPr/>
      <dgm:t>
        <a:bodyPr/>
        <a:lstStyle/>
        <a:p>
          <a:endParaRPr lang="es-MX"/>
        </a:p>
      </dgm:t>
    </dgm:pt>
    <dgm:pt modelId="{EC894D17-88E1-42C6-8413-7E7614CBAA3B}" type="pres">
      <dgm:prSet presAssocID="{F8F97BE7-D605-46E5-AA37-CCA60C0A13A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62CA686-E075-4D1A-9956-06FDD4DBDE5D}" type="pres">
      <dgm:prSet presAssocID="{EC7247D3-2D2F-409B-B0F5-9A04AA497D1E}" presName="circle1" presStyleLbl="node1" presStyleIdx="0" presStyleCnt="3"/>
      <dgm:spPr/>
    </dgm:pt>
    <dgm:pt modelId="{F30F4BAC-F9F2-4702-AEE8-D7A9C2DF33C0}" type="pres">
      <dgm:prSet presAssocID="{EC7247D3-2D2F-409B-B0F5-9A04AA497D1E}" presName="space" presStyleCnt="0"/>
      <dgm:spPr/>
    </dgm:pt>
    <dgm:pt modelId="{BA3C37F1-F412-472E-B670-589D3C575098}" type="pres">
      <dgm:prSet presAssocID="{EC7247D3-2D2F-409B-B0F5-9A04AA497D1E}" presName="rect1" presStyleLbl="alignAcc1" presStyleIdx="0" presStyleCnt="3"/>
      <dgm:spPr/>
      <dgm:t>
        <a:bodyPr/>
        <a:lstStyle/>
        <a:p>
          <a:endParaRPr lang="es-MX"/>
        </a:p>
      </dgm:t>
    </dgm:pt>
    <dgm:pt modelId="{2AF68100-D3B9-4C52-94D0-1D1083B717CD}" type="pres">
      <dgm:prSet presAssocID="{4978E106-8D60-4FA2-AEFA-1E400895CD16}" presName="vertSpace2" presStyleLbl="node1" presStyleIdx="0" presStyleCnt="3"/>
      <dgm:spPr/>
    </dgm:pt>
    <dgm:pt modelId="{AC688E2A-B679-4BD1-9370-B3581E456912}" type="pres">
      <dgm:prSet presAssocID="{4978E106-8D60-4FA2-AEFA-1E400895CD16}" presName="circle2" presStyleLbl="node1" presStyleIdx="1" presStyleCnt="3"/>
      <dgm:spPr>
        <a:solidFill>
          <a:srgbClr val="FFFF00"/>
        </a:solidFill>
      </dgm:spPr>
    </dgm:pt>
    <dgm:pt modelId="{F93E9099-1CAF-47C3-90C1-1E6FE793FA6F}" type="pres">
      <dgm:prSet presAssocID="{4978E106-8D60-4FA2-AEFA-1E400895CD16}" presName="rect2" presStyleLbl="alignAcc1" presStyleIdx="1" presStyleCnt="3"/>
      <dgm:spPr/>
      <dgm:t>
        <a:bodyPr/>
        <a:lstStyle/>
        <a:p>
          <a:endParaRPr lang="es-MX"/>
        </a:p>
      </dgm:t>
    </dgm:pt>
    <dgm:pt modelId="{32EBA9D4-299B-4E9B-A367-A16E1B638568}" type="pres">
      <dgm:prSet presAssocID="{98D696D3-5BAB-4A99-9FB8-44E30DFD64EB}" presName="vertSpace3" presStyleLbl="node1" presStyleIdx="1" presStyleCnt="3"/>
      <dgm:spPr/>
    </dgm:pt>
    <dgm:pt modelId="{57544628-ACE2-4A57-9E3D-52E1E8EEEA3A}" type="pres">
      <dgm:prSet presAssocID="{98D696D3-5BAB-4A99-9FB8-44E30DFD64EB}" presName="circle3" presStyleLbl="node1" presStyleIdx="2" presStyleCnt="3"/>
      <dgm:spPr>
        <a:solidFill>
          <a:srgbClr val="00B050"/>
        </a:solidFill>
      </dgm:spPr>
    </dgm:pt>
    <dgm:pt modelId="{2A48D436-1BC7-41BC-A60D-1643A1013BF9}" type="pres">
      <dgm:prSet presAssocID="{98D696D3-5BAB-4A99-9FB8-44E30DFD64EB}" presName="rect3" presStyleLbl="alignAcc1" presStyleIdx="2" presStyleCnt="3"/>
      <dgm:spPr/>
      <dgm:t>
        <a:bodyPr/>
        <a:lstStyle/>
        <a:p>
          <a:endParaRPr lang="es-MX"/>
        </a:p>
      </dgm:t>
    </dgm:pt>
    <dgm:pt modelId="{7591C536-643C-4158-8A84-09A66A51B299}" type="pres">
      <dgm:prSet presAssocID="{EC7247D3-2D2F-409B-B0F5-9A04AA497D1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9A0A74-3001-45C0-984B-CFA8F374944A}" type="pres">
      <dgm:prSet presAssocID="{EC7247D3-2D2F-409B-B0F5-9A04AA497D1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CDE77B-F96B-46BD-B423-660989CF5E66}" type="pres">
      <dgm:prSet presAssocID="{4978E106-8D60-4FA2-AEFA-1E400895CD1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EFDF30-CBA2-4807-90AD-2C57EFC33537}" type="pres">
      <dgm:prSet presAssocID="{4978E106-8D60-4FA2-AEFA-1E400895CD1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A8E678-2512-4E7D-936A-0495AF1F0B6D}" type="pres">
      <dgm:prSet presAssocID="{98D696D3-5BAB-4A99-9FB8-44E30DFD64E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44A814-1830-4BB6-BC97-E42AF48DFD98}" type="pres">
      <dgm:prSet presAssocID="{98D696D3-5BAB-4A99-9FB8-44E30DFD64E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6BD5031-088E-4309-9C61-F08147A88C24}" type="presOf" srcId="{B1AD66B1-3A50-40F0-ADE4-C718F812F83D}" destId="{6944A814-1830-4BB6-BC97-E42AF48DFD98}" srcOrd="0" destOrd="0" presId="urn:microsoft.com/office/officeart/2005/8/layout/target3"/>
    <dgm:cxn modelId="{0A491D3D-915E-478D-8854-6983BE2062F9}" srcId="{4978E106-8D60-4FA2-AEFA-1E400895CD16}" destId="{E1333F87-86E4-4259-BAD6-6840EB8656C9}" srcOrd="0" destOrd="0" parTransId="{1C145AD3-6875-4C09-BFF2-8436FB2FD9AC}" sibTransId="{ADE472CE-9012-4C92-B352-CD341EF563A7}"/>
    <dgm:cxn modelId="{254E23E7-04EF-4A66-9524-C840957EEDB8}" type="presOf" srcId="{4978E106-8D60-4FA2-AEFA-1E400895CD16}" destId="{F93E9099-1CAF-47C3-90C1-1E6FE793FA6F}" srcOrd="0" destOrd="0" presId="urn:microsoft.com/office/officeart/2005/8/layout/target3"/>
    <dgm:cxn modelId="{6DD5D23D-2549-48E2-80AE-4BC32D57BFA5}" srcId="{EC7247D3-2D2F-409B-B0F5-9A04AA497D1E}" destId="{9E14BBC9-3557-4F91-B9ED-556CFFDA17C6}" srcOrd="0" destOrd="0" parTransId="{97DD3F5B-0FF1-4541-BF13-A10E33673523}" sibTransId="{D7666181-F774-4C0A-BE18-21AE45B9DF46}"/>
    <dgm:cxn modelId="{2C4BF2C9-83ED-403A-A9D4-8AF990B6188D}" type="presOf" srcId="{EC7247D3-2D2F-409B-B0F5-9A04AA497D1E}" destId="{7591C536-643C-4158-8A84-09A66A51B299}" srcOrd="1" destOrd="0" presId="urn:microsoft.com/office/officeart/2005/8/layout/target3"/>
    <dgm:cxn modelId="{A7666393-DE74-4DB8-8B2A-1F1FEDFBAAD9}" type="presOf" srcId="{EC7247D3-2D2F-409B-B0F5-9A04AA497D1E}" destId="{BA3C37F1-F412-472E-B670-589D3C575098}" srcOrd="0" destOrd="0" presId="urn:microsoft.com/office/officeart/2005/8/layout/target3"/>
    <dgm:cxn modelId="{14AA69DB-FC9C-4F7C-8B0E-F751708D7704}" srcId="{F8F97BE7-D605-46E5-AA37-CCA60C0A13AF}" destId="{98D696D3-5BAB-4A99-9FB8-44E30DFD64EB}" srcOrd="2" destOrd="0" parTransId="{AB80BCA5-C7C1-451E-B091-97E7F7D3BE8B}" sibTransId="{B2B9D831-A5E1-47DE-863B-CD9A682ED5DC}"/>
    <dgm:cxn modelId="{D51CAB8E-16E9-4F79-B2A3-768F7B2766C5}" type="presOf" srcId="{E1333F87-86E4-4259-BAD6-6840EB8656C9}" destId="{3FEFDF30-CBA2-4807-90AD-2C57EFC33537}" srcOrd="0" destOrd="0" presId="urn:microsoft.com/office/officeart/2005/8/layout/target3"/>
    <dgm:cxn modelId="{C4F6CFEE-7107-4D11-94B6-14298BBB6722}" type="presOf" srcId="{9E14BBC9-3557-4F91-B9ED-556CFFDA17C6}" destId="{B69A0A74-3001-45C0-984B-CFA8F374944A}" srcOrd="0" destOrd="0" presId="urn:microsoft.com/office/officeart/2005/8/layout/target3"/>
    <dgm:cxn modelId="{20904B40-4FAE-4670-9B5B-94972E6D55B2}" srcId="{F8F97BE7-D605-46E5-AA37-CCA60C0A13AF}" destId="{4978E106-8D60-4FA2-AEFA-1E400895CD16}" srcOrd="1" destOrd="0" parTransId="{38C0FBD2-7E68-4D0B-9C5C-4861655C9A58}" sibTransId="{9116C3ED-B040-46DE-AE85-9849AD179E0F}"/>
    <dgm:cxn modelId="{0644B03F-4C11-492B-8B80-1B6B628EB03F}" type="presOf" srcId="{F8F97BE7-D605-46E5-AA37-CCA60C0A13AF}" destId="{EC894D17-88E1-42C6-8413-7E7614CBAA3B}" srcOrd="0" destOrd="0" presId="urn:microsoft.com/office/officeart/2005/8/layout/target3"/>
    <dgm:cxn modelId="{67A06497-CEF4-4BB1-A0F3-D05EB12F0F9A}" srcId="{98D696D3-5BAB-4A99-9FB8-44E30DFD64EB}" destId="{B1AD66B1-3A50-40F0-ADE4-C718F812F83D}" srcOrd="0" destOrd="0" parTransId="{7AB3BAF1-3BDC-44EC-BBEE-D607CBF00F1B}" sibTransId="{4A86773F-C228-499D-B423-4C469F63A347}"/>
    <dgm:cxn modelId="{39E03B32-B49D-4D54-A704-A3E6C04805BD}" srcId="{F8F97BE7-D605-46E5-AA37-CCA60C0A13AF}" destId="{EC7247D3-2D2F-409B-B0F5-9A04AA497D1E}" srcOrd="0" destOrd="0" parTransId="{4B8E5A7E-C038-4574-8FAC-FA5795C9BC28}" sibTransId="{85E8D43C-6BAF-4FE9-8828-526B2FDFD02E}"/>
    <dgm:cxn modelId="{69AFFDA2-CEFC-4896-85A5-F3BEB38C29D2}" type="presOf" srcId="{98D696D3-5BAB-4A99-9FB8-44E30DFD64EB}" destId="{13A8E678-2512-4E7D-936A-0495AF1F0B6D}" srcOrd="1" destOrd="0" presId="urn:microsoft.com/office/officeart/2005/8/layout/target3"/>
    <dgm:cxn modelId="{1F85A3CD-64F1-4A1D-89F6-815F802F5B1B}" type="presOf" srcId="{4978E106-8D60-4FA2-AEFA-1E400895CD16}" destId="{87CDE77B-F96B-46BD-B423-660989CF5E66}" srcOrd="1" destOrd="0" presId="urn:microsoft.com/office/officeart/2005/8/layout/target3"/>
    <dgm:cxn modelId="{5698B966-FC01-4C53-9ACB-64AEED3B8A37}" type="presOf" srcId="{98D696D3-5BAB-4A99-9FB8-44E30DFD64EB}" destId="{2A48D436-1BC7-41BC-A60D-1643A1013BF9}" srcOrd="0" destOrd="0" presId="urn:microsoft.com/office/officeart/2005/8/layout/target3"/>
    <dgm:cxn modelId="{55319BE3-549E-45E6-9BB1-0883CDE28276}" type="presParOf" srcId="{EC894D17-88E1-42C6-8413-7E7614CBAA3B}" destId="{C62CA686-E075-4D1A-9956-06FDD4DBDE5D}" srcOrd="0" destOrd="0" presId="urn:microsoft.com/office/officeart/2005/8/layout/target3"/>
    <dgm:cxn modelId="{C1BBA9E0-A1EB-4574-A300-A8611A12830B}" type="presParOf" srcId="{EC894D17-88E1-42C6-8413-7E7614CBAA3B}" destId="{F30F4BAC-F9F2-4702-AEE8-D7A9C2DF33C0}" srcOrd="1" destOrd="0" presId="urn:microsoft.com/office/officeart/2005/8/layout/target3"/>
    <dgm:cxn modelId="{22178C78-2DFA-4670-99CA-0814E0CB0405}" type="presParOf" srcId="{EC894D17-88E1-42C6-8413-7E7614CBAA3B}" destId="{BA3C37F1-F412-472E-B670-589D3C575098}" srcOrd="2" destOrd="0" presId="urn:microsoft.com/office/officeart/2005/8/layout/target3"/>
    <dgm:cxn modelId="{87AC08E0-BB03-4E65-8A02-00A612A173D8}" type="presParOf" srcId="{EC894D17-88E1-42C6-8413-7E7614CBAA3B}" destId="{2AF68100-D3B9-4C52-94D0-1D1083B717CD}" srcOrd="3" destOrd="0" presId="urn:microsoft.com/office/officeart/2005/8/layout/target3"/>
    <dgm:cxn modelId="{EEBC43DE-EC66-4D21-BF91-04D67DA973BE}" type="presParOf" srcId="{EC894D17-88E1-42C6-8413-7E7614CBAA3B}" destId="{AC688E2A-B679-4BD1-9370-B3581E456912}" srcOrd="4" destOrd="0" presId="urn:microsoft.com/office/officeart/2005/8/layout/target3"/>
    <dgm:cxn modelId="{081B8384-46BE-4F21-91C8-7695AD3FED8B}" type="presParOf" srcId="{EC894D17-88E1-42C6-8413-7E7614CBAA3B}" destId="{F93E9099-1CAF-47C3-90C1-1E6FE793FA6F}" srcOrd="5" destOrd="0" presId="urn:microsoft.com/office/officeart/2005/8/layout/target3"/>
    <dgm:cxn modelId="{0E9EA1FE-35CE-40AC-A90E-8D158F167D02}" type="presParOf" srcId="{EC894D17-88E1-42C6-8413-7E7614CBAA3B}" destId="{32EBA9D4-299B-4E9B-A367-A16E1B638568}" srcOrd="6" destOrd="0" presId="urn:microsoft.com/office/officeart/2005/8/layout/target3"/>
    <dgm:cxn modelId="{8AB06464-AF1B-47D9-B263-EE778DE7D465}" type="presParOf" srcId="{EC894D17-88E1-42C6-8413-7E7614CBAA3B}" destId="{57544628-ACE2-4A57-9E3D-52E1E8EEEA3A}" srcOrd="7" destOrd="0" presId="urn:microsoft.com/office/officeart/2005/8/layout/target3"/>
    <dgm:cxn modelId="{4B58E806-48D2-4E17-9041-7145A8E58715}" type="presParOf" srcId="{EC894D17-88E1-42C6-8413-7E7614CBAA3B}" destId="{2A48D436-1BC7-41BC-A60D-1643A1013BF9}" srcOrd="8" destOrd="0" presId="urn:microsoft.com/office/officeart/2005/8/layout/target3"/>
    <dgm:cxn modelId="{5AB84A2B-FA30-4362-A3B4-65EE2141D4F3}" type="presParOf" srcId="{EC894D17-88E1-42C6-8413-7E7614CBAA3B}" destId="{7591C536-643C-4158-8A84-09A66A51B299}" srcOrd="9" destOrd="0" presId="urn:microsoft.com/office/officeart/2005/8/layout/target3"/>
    <dgm:cxn modelId="{EF3E666B-CCBE-472D-B5DC-F6349967B3A8}" type="presParOf" srcId="{EC894D17-88E1-42C6-8413-7E7614CBAA3B}" destId="{B69A0A74-3001-45C0-984B-CFA8F374944A}" srcOrd="10" destOrd="0" presId="urn:microsoft.com/office/officeart/2005/8/layout/target3"/>
    <dgm:cxn modelId="{2333BCC0-7ECE-4080-95E2-AB9D33B039FD}" type="presParOf" srcId="{EC894D17-88E1-42C6-8413-7E7614CBAA3B}" destId="{87CDE77B-F96B-46BD-B423-660989CF5E66}" srcOrd="11" destOrd="0" presId="urn:microsoft.com/office/officeart/2005/8/layout/target3"/>
    <dgm:cxn modelId="{CDC95A8C-226D-4211-8145-5BB136A1BB08}" type="presParOf" srcId="{EC894D17-88E1-42C6-8413-7E7614CBAA3B}" destId="{3FEFDF30-CBA2-4807-90AD-2C57EFC33537}" srcOrd="12" destOrd="0" presId="urn:microsoft.com/office/officeart/2005/8/layout/target3"/>
    <dgm:cxn modelId="{6B5B78C0-9E51-4F67-8BA7-9A93D280DD87}" type="presParOf" srcId="{EC894D17-88E1-42C6-8413-7E7614CBAA3B}" destId="{13A8E678-2512-4E7D-936A-0495AF1F0B6D}" srcOrd="13" destOrd="0" presId="urn:microsoft.com/office/officeart/2005/8/layout/target3"/>
    <dgm:cxn modelId="{F015D89E-711D-4917-B916-B68C7225B832}" type="presParOf" srcId="{EC894D17-88E1-42C6-8413-7E7614CBAA3B}" destId="{6944A814-1830-4BB6-BC97-E42AF48DFD9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BC32A8-11D1-4622-8613-D29EC800D3B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BDB881E-C804-45C9-B455-158F67C5ADDB}">
      <dgm:prSet phldrT="[Texto]"/>
      <dgm:spPr/>
      <dgm:t>
        <a:bodyPr/>
        <a:lstStyle/>
        <a:p>
          <a:r>
            <a:rPr lang="es-MX" dirty="0" smtClean="0"/>
            <a:t>A través de </a:t>
          </a:r>
          <a:r>
            <a:rPr lang="es-MX" b="1" i="1" u="sng" dirty="0" smtClean="0"/>
            <a:t>proyectos educativos</a:t>
          </a:r>
          <a:endParaRPr lang="es-MX" b="1" i="1" u="sng" dirty="0"/>
        </a:p>
      </dgm:t>
    </dgm:pt>
    <dgm:pt modelId="{D7593B29-645D-4246-BFE7-0D9BE2B9B178}" type="parTrans" cxnId="{B1B58657-BCC8-47CA-A1F1-4A8550FB5FAF}">
      <dgm:prSet/>
      <dgm:spPr/>
      <dgm:t>
        <a:bodyPr/>
        <a:lstStyle/>
        <a:p>
          <a:endParaRPr lang="es-MX"/>
        </a:p>
      </dgm:t>
    </dgm:pt>
    <dgm:pt modelId="{ED5F598F-787F-4821-9FEF-061B6520ADF5}" type="sibTrans" cxnId="{B1B58657-BCC8-47CA-A1F1-4A8550FB5FAF}">
      <dgm:prSet/>
      <dgm:spPr/>
      <dgm:t>
        <a:bodyPr/>
        <a:lstStyle/>
        <a:p>
          <a:endParaRPr lang="es-MX"/>
        </a:p>
      </dgm:t>
    </dgm:pt>
    <dgm:pt modelId="{E81E43F5-9B2B-4B4B-BFEF-280A8AF85918}">
      <dgm:prSet phldrT="[Texto]"/>
      <dgm:spPr/>
      <dgm:t>
        <a:bodyPr/>
        <a:lstStyle/>
        <a:p>
          <a:r>
            <a:rPr lang="es-MX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Es una </a:t>
          </a:r>
          <a:r>
            <a:rPr lang="es-MX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construcción colectiva dialéctica </a:t>
          </a:r>
          <a:endParaRPr lang="es-MX" dirty="0"/>
        </a:p>
      </dgm:t>
    </dgm:pt>
    <dgm:pt modelId="{4B50EA11-5131-4086-AB2B-50B9C4E9752E}" type="parTrans" cxnId="{49A51680-9D67-48F8-9C60-25B937BC07F0}">
      <dgm:prSet/>
      <dgm:spPr/>
      <dgm:t>
        <a:bodyPr/>
        <a:lstStyle/>
        <a:p>
          <a:endParaRPr lang="es-MX"/>
        </a:p>
      </dgm:t>
    </dgm:pt>
    <dgm:pt modelId="{95C6816A-7701-4499-972D-DAF1AEDC6B57}" type="sibTrans" cxnId="{49A51680-9D67-48F8-9C60-25B937BC07F0}">
      <dgm:prSet/>
      <dgm:spPr/>
      <dgm:t>
        <a:bodyPr/>
        <a:lstStyle/>
        <a:p>
          <a:endParaRPr lang="es-MX"/>
        </a:p>
      </dgm:t>
    </dgm:pt>
    <dgm:pt modelId="{03E2CB56-4B91-4654-997B-E86A67704ED0}">
      <dgm:prSet phldrT="[Texto]"/>
      <dgm:spPr/>
      <dgm:t>
        <a:bodyPr/>
        <a:lstStyle/>
        <a:p>
          <a:r>
            <a:rPr lang="es-MX" b="1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Toma en cuenta los conocimientos y saberes comunitarios </a:t>
          </a:r>
          <a:endParaRPr lang="es-MX" u="none" dirty="0"/>
        </a:p>
      </dgm:t>
    </dgm:pt>
    <dgm:pt modelId="{DCD695F6-E7DE-4B5E-8C66-7558E3C3C3AC}" type="parTrans" cxnId="{5F2C7EA0-9316-40F5-9A15-6B1834286DB9}">
      <dgm:prSet/>
      <dgm:spPr/>
      <dgm:t>
        <a:bodyPr/>
        <a:lstStyle/>
        <a:p>
          <a:endParaRPr lang="es-MX"/>
        </a:p>
      </dgm:t>
    </dgm:pt>
    <dgm:pt modelId="{4258B9AC-2C97-480E-B395-632B320F2C6B}" type="sibTrans" cxnId="{5F2C7EA0-9316-40F5-9A15-6B1834286DB9}">
      <dgm:prSet/>
      <dgm:spPr/>
      <dgm:t>
        <a:bodyPr/>
        <a:lstStyle/>
        <a:p>
          <a:endParaRPr lang="es-MX"/>
        </a:p>
      </dgm:t>
    </dgm:pt>
    <dgm:pt modelId="{C896464E-7C47-4C3B-B6E5-BE8572E8F770}">
      <dgm:prSet phldrT="[Texto]"/>
      <dgm:spPr/>
      <dgm:t>
        <a:bodyPr/>
        <a:lstStyle/>
        <a:p>
          <a:r>
            <a:rPr lang="es-MX" b="1" u="non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La cual posibilita el proceso de transformación social desde la escuela</a:t>
          </a:r>
          <a:r>
            <a:rPr lang="es-MX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s-MX" dirty="0"/>
        </a:p>
      </dgm:t>
    </dgm:pt>
    <dgm:pt modelId="{EF8F8BEE-DBAA-4A15-8BF9-A9DFAEDE5EAE}" type="parTrans" cxnId="{3B76D5B2-682A-4228-9C0B-30D94C7A37D8}">
      <dgm:prSet/>
      <dgm:spPr/>
      <dgm:t>
        <a:bodyPr/>
        <a:lstStyle/>
        <a:p>
          <a:endParaRPr lang="es-MX"/>
        </a:p>
      </dgm:t>
    </dgm:pt>
    <dgm:pt modelId="{16FD2856-F6F5-43F7-91A0-D7CE37ECC41E}" type="sibTrans" cxnId="{3B76D5B2-682A-4228-9C0B-30D94C7A37D8}">
      <dgm:prSet/>
      <dgm:spPr/>
      <dgm:t>
        <a:bodyPr/>
        <a:lstStyle/>
        <a:p>
          <a:endParaRPr lang="es-MX"/>
        </a:p>
      </dgm:t>
    </dgm:pt>
    <dgm:pt modelId="{E6056269-C6E4-4711-BCC4-5C57348B4423}" type="pres">
      <dgm:prSet presAssocID="{07BC32A8-11D1-4622-8613-D29EC800D3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C856855-DB6D-4962-A61B-795B3C33E954}" type="pres">
      <dgm:prSet presAssocID="{4BDB881E-C804-45C9-B455-158F67C5ADDB}" presName="hierRoot1" presStyleCnt="0"/>
      <dgm:spPr/>
    </dgm:pt>
    <dgm:pt modelId="{91A06367-3623-425F-9AB2-72BFDAAAB189}" type="pres">
      <dgm:prSet presAssocID="{4BDB881E-C804-45C9-B455-158F67C5ADDB}" presName="composite" presStyleCnt="0"/>
      <dgm:spPr/>
    </dgm:pt>
    <dgm:pt modelId="{0AA7900C-F477-4007-9EB6-9E205C5C276B}" type="pres">
      <dgm:prSet presAssocID="{4BDB881E-C804-45C9-B455-158F67C5ADDB}" presName="background" presStyleLbl="node0" presStyleIdx="0" presStyleCnt="1"/>
      <dgm:spPr/>
    </dgm:pt>
    <dgm:pt modelId="{ED7F5F20-FA7F-4943-ADF2-604F9F8D0777}" type="pres">
      <dgm:prSet presAssocID="{4BDB881E-C804-45C9-B455-158F67C5ADD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26DBCAD-28F7-4A25-B7F5-450904DD3DEF}" type="pres">
      <dgm:prSet presAssocID="{4BDB881E-C804-45C9-B455-158F67C5ADDB}" presName="hierChild2" presStyleCnt="0"/>
      <dgm:spPr/>
    </dgm:pt>
    <dgm:pt modelId="{F6F20845-4CB2-4B9C-B98C-42B47FEB8B04}" type="pres">
      <dgm:prSet presAssocID="{4B50EA11-5131-4086-AB2B-50B9C4E9752E}" presName="Name10" presStyleLbl="parChTrans1D2" presStyleIdx="0" presStyleCnt="1"/>
      <dgm:spPr/>
      <dgm:t>
        <a:bodyPr/>
        <a:lstStyle/>
        <a:p>
          <a:endParaRPr lang="es-MX"/>
        </a:p>
      </dgm:t>
    </dgm:pt>
    <dgm:pt modelId="{24F6CF6A-5D72-4001-904E-83DC1323DEA1}" type="pres">
      <dgm:prSet presAssocID="{E81E43F5-9B2B-4B4B-BFEF-280A8AF85918}" presName="hierRoot2" presStyleCnt="0"/>
      <dgm:spPr/>
    </dgm:pt>
    <dgm:pt modelId="{21361CB3-B7AB-41AC-B22F-D6F55C735532}" type="pres">
      <dgm:prSet presAssocID="{E81E43F5-9B2B-4B4B-BFEF-280A8AF85918}" presName="composite2" presStyleCnt="0"/>
      <dgm:spPr/>
    </dgm:pt>
    <dgm:pt modelId="{1AB62185-0DCD-4FF8-BE16-D467BB67352C}" type="pres">
      <dgm:prSet presAssocID="{E81E43F5-9B2B-4B4B-BFEF-280A8AF85918}" presName="background2" presStyleLbl="node2" presStyleIdx="0" presStyleCnt="1"/>
      <dgm:spPr/>
    </dgm:pt>
    <dgm:pt modelId="{F4141C86-7ACE-452F-A59C-8C292D187A40}" type="pres">
      <dgm:prSet presAssocID="{E81E43F5-9B2B-4B4B-BFEF-280A8AF85918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85949E4-F1AF-4860-8441-FEC180D336FB}" type="pres">
      <dgm:prSet presAssocID="{E81E43F5-9B2B-4B4B-BFEF-280A8AF85918}" presName="hierChild3" presStyleCnt="0"/>
      <dgm:spPr/>
    </dgm:pt>
    <dgm:pt modelId="{538F2524-1BB9-42CF-8BCB-4C27642062DA}" type="pres">
      <dgm:prSet presAssocID="{DCD695F6-E7DE-4B5E-8C66-7558E3C3C3AC}" presName="Name17" presStyleLbl="parChTrans1D3" presStyleIdx="0" presStyleCnt="2"/>
      <dgm:spPr/>
      <dgm:t>
        <a:bodyPr/>
        <a:lstStyle/>
        <a:p>
          <a:endParaRPr lang="es-MX"/>
        </a:p>
      </dgm:t>
    </dgm:pt>
    <dgm:pt modelId="{15A49937-9EFE-4EBF-84EA-FB2C5869A8A6}" type="pres">
      <dgm:prSet presAssocID="{03E2CB56-4B91-4654-997B-E86A67704ED0}" presName="hierRoot3" presStyleCnt="0"/>
      <dgm:spPr/>
    </dgm:pt>
    <dgm:pt modelId="{85755561-C5E2-4C0A-8E55-606786C767CC}" type="pres">
      <dgm:prSet presAssocID="{03E2CB56-4B91-4654-997B-E86A67704ED0}" presName="composite3" presStyleCnt="0"/>
      <dgm:spPr/>
    </dgm:pt>
    <dgm:pt modelId="{E3CAC72E-84DB-48A4-B721-3177A2ECC787}" type="pres">
      <dgm:prSet presAssocID="{03E2CB56-4B91-4654-997B-E86A67704ED0}" presName="background3" presStyleLbl="node3" presStyleIdx="0" presStyleCnt="2"/>
      <dgm:spPr/>
    </dgm:pt>
    <dgm:pt modelId="{A7FB0BF4-669F-4A32-A1E4-F38A5AE8F1E6}" type="pres">
      <dgm:prSet presAssocID="{03E2CB56-4B91-4654-997B-E86A67704ED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646E5A7-D611-4B35-B422-F04F799E179E}" type="pres">
      <dgm:prSet presAssocID="{03E2CB56-4B91-4654-997B-E86A67704ED0}" presName="hierChild4" presStyleCnt="0"/>
      <dgm:spPr/>
    </dgm:pt>
    <dgm:pt modelId="{32D9DE74-3157-4F69-B48C-4F808C9C5EFE}" type="pres">
      <dgm:prSet presAssocID="{EF8F8BEE-DBAA-4A15-8BF9-A9DFAEDE5EAE}" presName="Name17" presStyleLbl="parChTrans1D3" presStyleIdx="1" presStyleCnt="2"/>
      <dgm:spPr/>
      <dgm:t>
        <a:bodyPr/>
        <a:lstStyle/>
        <a:p>
          <a:endParaRPr lang="es-MX"/>
        </a:p>
      </dgm:t>
    </dgm:pt>
    <dgm:pt modelId="{DC89176C-73D1-40AE-8FB8-5C2EF41B6DC6}" type="pres">
      <dgm:prSet presAssocID="{C896464E-7C47-4C3B-B6E5-BE8572E8F770}" presName="hierRoot3" presStyleCnt="0"/>
      <dgm:spPr/>
    </dgm:pt>
    <dgm:pt modelId="{700227B6-6774-49BC-8A21-4D4E6FD0BF67}" type="pres">
      <dgm:prSet presAssocID="{C896464E-7C47-4C3B-B6E5-BE8572E8F770}" presName="composite3" presStyleCnt="0"/>
      <dgm:spPr/>
    </dgm:pt>
    <dgm:pt modelId="{D5E2EA1E-5B48-43AC-8285-C3768713DDC5}" type="pres">
      <dgm:prSet presAssocID="{C896464E-7C47-4C3B-B6E5-BE8572E8F770}" presName="background3" presStyleLbl="node3" presStyleIdx="1" presStyleCnt="2"/>
      <dgm:spPr/>
    </dgm:pt>
    <dgm:pt modelId="{0307C098-77B4-4919-8417-FB6906FCD856}" type="pres">
      <dgm:prSet presAssocID="{C896464E-7C47-4C3B-B6E5-BE8572E8F77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650F153-A453-458C-8756-DAC563FBF946}" type="pres">
      <dgm:prSet presAssocID="{C896464E-7C47-4C3B-B6E5-BE8572E8F770}" presName="hierChild4" presStyleCnt="0"/>
      <dgm:spPr/>
    </dgm:pt>
  </dgm:ptLst>
  <dgm:cxnLst>
    <dgm:cxn modelId="{ADC4FB9E-07AD-4B95-8E68-1B52296AFC82}" type="presOf" srcId="{E81E43F5-9B2B-4B4B-BFEF-280A8AF85918}" destId="{F4141C86-7ACE-452F-A59C-8C292D187A40}" srcOrd="0" destOrd="0" presId="urn:microsoft.com/office/officeart/2005/8/layout/hierarchy1"/>
    <dgm:cxn modelId="{C115F69A-B5ED-4442-AEE5-024EEDCFD5E1}" type="presOf" srcId="{03E2CB56-4B91-4654-997B-E86A67704ED0}" destId="{A7FB0BF4-669F-4A32-A1E4-F38A5AE8F1E6}" srcOrd="0" destOrd="0" presId="urn:microsoft.com/office/officeart/2005/8/layout/hierarchy1"/>
    <dgm:cxn modelId="{105637A1-992A-47E9-8FD4-8A01FFEBB37F}" type="presOf" srcId="{07BC32A8-11D1-4622-8613-D29EC800D3B9}" destId="{E6056269-C6E4-4711-BCC4-5C57348B4423}" srcOrd="0" destOrd="0" presId="urn:microsoft.com/office/officeart/2005/8/layout/hierarchy1"/>
    <dgm:cxn modelId="{3B76D5B2-682A-4228-9C0B-30D94C7A37D8}" srcId="{E81E43F5-9B2B-4B4B-BFEF-280A8AF85918}" destId="{C896464E-7C47-4C3B-B6E5-BE8572E8F770}" srcOrd="1" destOrd="0" parTransId="{EF8F8BEE-DBAA-4A15-8BF9-A9DFAEDE5EAE}" sibTransId="{16FD2856-F6F5-43F7-91A0-D7CE37ECC41E}"/>
    <dgm:cxn modelId="{5F2C7EA0-9316-40F5-9A15-6B1834286DB9}" srcId="{E81E43F5-9B2B-4B4B-BFEF-280A8AF85918}" destId="{03E2CB56-4B91-4654-997B-E86A67704ED0}" srcOrd="0" destOrd="0" parTransId="{DCD695F6-E7DE-4B5E-8C66-7558E3C3C3AC}" sibTransId="{4258B9AC-2C97-480E-B395-632B320F2C6B}"/>
    <dgm:cxn modelId="{40FE6E75-C282-4975-8C1E-5FF8B2DDB35A}" type="presOf" srcId="{EF8F8BEE-DBAA-4A15-8BF9-A9DFAEDE5EAE}" destId="{32D9DE74-3157-4F69-B48C-4F808C9C5EFE}" srcOrd="0" destOrd="0" presId="urn:microsoft.com/office/officeart/2005/8/layout/hierarchy1"/>
    <dgm:cxn modelId="{C8427F92-9EA6-47F6-B787-63A8536AEC02}" type="presOf" srcId="{C896464E-7C47-4C3B-B6E5-BE8572E8F770}" destId="{0307C098-77B4-4919-8417-FB6906FCD856}" srcOrd="0" destOrd="0" presId="urn:microsoft.com/office/officeart/2005/8/layout/hierarchy1"/>
    <dgm:cxn modelId="{23F78490-F88C-4937-A1C7-C22A228C2B6E}" type="presOf" srcId="{4B50EA11-5131-4086-AB2B-50B9C4E9752E}" destId="{F6F20845-4CB2-4B9C-B98C-42B47FEB8B04}" srcOrd="0" destOrd="0" presId="urn:microsoft.com/office/officeart/2005/8/layout/hierarchy1"/>
    <dgm:cxn modelId="{B1B58657-BCC8-47CA-A1F1-4A8550FB5FAF}" srcId="{07BC32A8-11D1-4622-8613-D29EC800D3B9}" destId="{4BDB881E-C804-45C9-B455-158F67C5ADDB}" srcOrd="0" destOrd="0" parTransId="{D7593B29-645D-4246-BFE7-0D9BE2B9B178}" sibTransId="{ED5F598F-787F-4821-9FEF-061B6520ADF5}"/>
    <dgm:cxn modelId="{49A51680-9D67-48F8-9C60-25B937BC07F0}" srcId="{4BDB881E-C804-45C9-B455-158F67C5ADDB}" destId="{E81E43F5-9B2B-4B4B-BFEF-280A8AF85918}" srcOrd="0" destOrd="0" parTransId="{4B50EA11-5131-4086-AB2B-50B9C4E9752E}" sibTransId="{95C6816A-7701-4499-972D-DAF1AEDC6B57}"/>
    <dgm:cxn modelId="{D5AB6F1D-85A4-47D8-A0EE-D116797E157D}" type="presOf" srcId="{DCD695F6-E7DE-4B5E-8C66-7558E3C3C3AC}" destId="{538F2524-1BB9-42CF-8BCB-4C27642062DA}" srcOrd="0" destOrd="0" presId="urn:microsoft.com/office/officeart/2005/8/layout/hierarchy1"/>
    <dgm:cxn modelId="{09E1BC91-9825-46B4-88D2-31F89C4DDE93}" type="presOf" srcId="{4BDB881E-C804-45C9-B455-158F67C5ADDB}" destId="{ED7F5F20-FA7F-4943-ADF2-604F9F8D0777}" srcOrd="0" destOrd="0" presId="urn:microsoft.com/office/officeart/2005/8/layout/hierarchy1"/>
    <dgm:cxn modelId="{66343572-23A3-4906-9271-417D86CECA64}" type="presParOf" srcId="{E6056269-C6E4-4711-BCC4-5C57348B4423}" destId="{1C856855-DB6D-4962-A61B-795B3C33E954}" srcOrd="0" destOrd="0" presId="urn:microsoft.com/office/officeart/2005/8/layout/hierarchy1"/>
    <dgm:cxn modelId="{3C4B91C0-528A-4C75-B260-715C1AEBB5BA}" type="presParOf" srcId="{1C856855-DB6D-4962-A61B-795B3C33E954}" destId="{91A06367-3623-425F-9AB2-72BFDAAAB189}" srcOrd="0" destOrd="0" presId="urn:microsoft.com/office/officeart/2005/8/layout/hierarchy1"/>
    <dgm:cxn modelId="{70F64E6D-296B-4CE4-AB5F-13AC87C85DC8}" type="presParOf" srcId="{91A06367-3623-425F-9AB2-72BFDAAAB189}" destId="{0AA7900C-F477-4007-9EB6-9E205C5C276B}" srcOrd="0" destOrd="0" presId="urn:microsoft.com/office/officeart/2005/8/layout/hierarchy1"/>
    <dgm:cxn modelId="{227D9461-36E8-4501-B5DE-D6C9A4588A5A}" type="presParOf" srcId="{91A06367-3623-425F-9AB2-72BFDAAAB189}" destId="{ED7F5F20-FA7F-4943-ADF2-604F9F8D0777}" srcOrd="1" destOrd="0" presId="urn:microsoft.com/office/officeart/2005/8/layout/hierarchy1"/>
    <dgm:cxn modelId="{2E813656-5D58-40A7-A923-A2E5FF989218}" type="presParOf" srcId="{1C856855-DB6D-4962-A61B-795B3C33E954}" destId="{A26DBCAD-28F7-4A25-B7F5-450904DD3DEF}" srcOrd="1" destOrd="0" presId="urn:microsoft.com/office/officeart/2005/8/layout/hierarchy1"/>
    <dgm:cxn modelId="{BB2EB998-4D40-4FB9-BA2E-1D56731F09FC}" type="presParOf" srcId="{A26DBCAD-28F7-4A25-B7F5-450904DD3DEF}" destId="{F6F20845-4CB2-4B9C-B98C-42B47FEB8B04}" srcOrd="0" destOrd="0" presId="urn:microsoft.com/office/officeart/2005/8/layout/hierarchy1"/>
    <dgm:cxn modelId="{FFA9F222-E596-411B-B63E-3EE7F8751E66}" type="presParOf" srcId="{A26DBCAD-28F7-4A25-B7F5-450904DD3DEF}" destId="{24F6CF6A-5D72-4001-904E-83DC1323DEA1}" srcOrd="1" destOrd="0" presId="urn:microsoft.com/office/officeart/2005/8/layout/hierarchy1"/>
    <dgm:cxn modelId="{6EACBBC0-17B1-438C-B1A3-434E486580E9}" type="presParOf" srcId="{24F6CF6A-5D72-4001-904E-83DC1323DEA1}" destId="{21361CB3-B7AB-41AC-B22F-D6F55C735532}" srcOrd="0" destOrd="0" presId="urn:microsoft.com/office/officeart/2005/8/layout/hierarchy1"/>
    <dgm:cxn modelId="{C748A0F8-54EF-4714-8946-FA9F1DD8CBF2}" type="presParOf" srcId="{21361CB3-B7AB-41AC-B22F-D6F55C735532}" destId="{1AB62185-0DCD-4FF8-BE16-D467BB67352C}" srcOrd="0" destOrd="0" presId="urn:microsoft.com/office/officeart/2005/8/layout/hierarchy1"/>
    <dgm:cxn modelId="{5945AD5D-BC24-4F51-AFF7-C0079BABCE73}" type="presParOf" srcId="{21361CB3-B7AB-41AC-B22F-D6F55C735532}" destId="{F4141C86-7ACE-452F-A59C-8C292D187A40}" srcOrd="1" destOrd="0" presId="urn:microsoft.com/office/officeart/2005/8/layout/hierarchy1"/>
    <dgm:cxn modelId="{420766A6-B01B-45AB-8D1B-6B15533EA417}" type="presParOf" srcId="{24F6CF6A-5D72-4001-904E-83DC1323DEA1}" destId="{485949E4-F1AF-4860-8441-FEC180D336FB}" srcOrd="1" destOrd="0" presId="urn:microsoft.com/office/officeart/2005/8/layout/hierarchy1"/>
    <dgm:cxn modelId="{490D7F93-FB3E-418F-AEBD-07E2269C5FD9}" type="presParOf" srcId="{485949E4-F1AF-4860-8441-FEC180D336FB}" destId="{538F2524-1BB9-42CF-8BCB-4C27642062DA}" srcOrd="0" destOrd="0" presId="urn:microsoft.com/office/officeart/2005/8/layout/hierarchy1"/>
    <dgm:cxn modelId="{22059E69-7F26-4B44-8D1D-22AF467F29ED}" type="presParOf" srcId="{485949E4-F1AF-4860-8441-FEC180D336FB}" destId="{15A49937-9EFE-4EBF-84EA-FB2C5869A8A6}" srcOrd="1" destOrd="0" presId="urn:microsoft.com/office/officeart/2005/8/layout/hierarchy1"/>
    <dgm:cxn modelId="{F42FC770-7442-40B9-A144-F93E6AD02666}" type="presParOf" srcId="{15A49937-9EFE-4EBF-84EA-FB2C5869A8A6}" destId="{85755561-C5E2-4C0A-8E55-606786C767CC}" srcOrd="0" destOrd="0" presId="urn:microsoft.com/office/officeart/2005/8/layout/hierarchy1"/>
    <dgm:cxn modelId="{04F48A89-2DE5-4045-A14E-3C3C5A66E5C7}" type="presParOf" srcId="{85755561-C5E2-4C0A-8E55-606786C767CC}" destId="{E3CAC72E-84DB-48A4-B721-3177A2ECC787}" srcOrd="0" destOrd="0" presId="urn:microsoft.com/office/officeart/2005/8/layout/hierarchy1"/>
    <dgm:cxn modelId="{65B1F250-79AC-4321-A37D-3F0F8ACA3CBF}" type="presParOf" srcId="{85755561-C5E2-4C0A-8E55-606786C767CC}" destId="{A7FB0BF4-669F-4A32-A1E4-F38A5AE8F1E6}" srcOrd="1" destOrd="0" presId="urn:microsoft.com/office/officeart/2005/8/layout/hierarchy1"/>
    <dgm:cxn modelId="{9B4FE438-0153-4E23-986C-43F6AB63A2D5}" type="presParOf" srcId="{15A49937-9EFE-4EBF-84EA-FB2C5869A8A6}" destId="{E646E5A7-D611-4B35-B422-F04F799E179E}" srcOrd="1" destOrd="0" presId="urn:microsoft.com/office/officeart/2005/8/layout/hierarchy1"/>
    <dgm:cxn modelId="{859446B8-2932-491C-9AB3-B239E6CFABB3}" type="presParOf" srcId="{485949E4-F1AF-4860-8441-FEC180D336FB}" destId="{32D9DE74-3157-4F69-B48C-4F808C9C5EFE}" srcOrd="2" destOrd="0" presId="urn:microsoft.com/office/officeart/2005/8/layout/hierarchy1"/>
    <dgm:cxn modelId="{C952C4DC-88BB-4CC1-A2F3-16C185996DD2}" type="presParOf" srcId="{485949E4-F1AF-4860-8441-FEC180D336FB}" destId="{DC89176C-73D1-40AE-8FB8-5C2EF41B6DC6}" srcOrd="3" destOrd="0" presId="urn:microsoft.com/office/officeart/2005/8/layout/hierarchy1"/>
    <dgm:cxn modelId="{B2085E9F-410F-487A-AABF-33F321D2B5AD}" type="presParOf" srcId="{DC89176C-73D1-40AE-8FB8-5C2EF41B6DC6}" destId="{700227B6-6774-49BC-8A21-4D4E6FD0BF67}" srcOrd="0" destOrd="0" presId="urn:microsoft.com/office/officeart/2005/8/layout/hierarchy1"/>
    <dgm:cxn modelId="{68703568-9CFC-4C81-A5EF-61120B7A379B}" type="presParOf" srcId="{700227B6-6774-49BC-8A21-4D4E6FD0BF67}" destId="{D5E2EA1E-5B48-43AC-8285-C3768713DDC5}" srcOrd="0" destOrd="0" presId="urn:microsoft.com/office/officeart/2005/8/layout/hierarchy1"/>
    <dgm:cxn modelId="{94A36600-B689-49DF-91BB-229CEFE0FD54}" type="presParOf" srcId="{700227B6-6774-49BC-8A21-4D4E6FD0BF67}" destId="{0307C098-77B4-4919-8417-FB6906FCD856}" srcOrd="1" destOrd="0" presId="urn:microsoft.com/office/officeart/2005/8/layout/hierarchy1"/>
    <dgm:cxn modelId="{418E0F8E-A93F-47DE-8BD8-9C4CAB08C2DC}" type="presParOf" srcId="{DC89176C-73D1-40AE-8FB8-5C2EF41B6DC6}" destId="{A650F153-A453-458C-8756-DAC563FBF9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9F475C-AC74-4D5C-B770-B066CE3CD4C5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E64F42A4-8F53-478C-9652-00524EA17448}">
      <dgm:prSet phldrT="[Texto]"/>
      <dgm:spPr/>
      <dgm:t>
        <a:bodyPr/>
        <a:lstStyle/>
        <a:p>
          <a:r>
            <a:rPr lang="es-MX" dirty="0" smtClean="0"/>
            <a:t>Enfoque</a:t>
          </a:r>
          <a:endParaRPr lang="es-MX" dirty="0"/>
        </a:p>
      </dgm:t>
    </dgm:pt>
    <dgm:pt modelId="{6C420477-FD61-4579-B764-2DDF9053D043}" type="parTrans" cxnId="{B331AA2D-AB02-4C20-8A69-2BCBC4E21C5D}">
      <dgm:prSet/>
      <dgm:spPr/>
      <dgm:t>
        <a:bodyPr/>
        <a:lstStyle/>
        <a:p>
          <a:endParaRPr lang="es-MX"/>
        </a:p>
      </dgm:t>
    </dgm:pt>
    <dgm:pt modelId="{7EEF1BBB-6D46-4164-B5E6-4467CBFD193C}" type="sibTrans" cxnId="{B331AA2D-AB02-4C20-8A69-2BCBC4E21C5D}">
      <dgm:prSet/>
      <dgm:spPr/>
      <dgm:t>
        <a:bodyPr/>
        <a:lstStyle/>
        <a:p>
          <a:endParaRPr lang="es-MX"/>
        </a:p>
      </dgm:t>
    </dgm:pt>
    <dgm:pt modelId="{3978607D-F7D0-4C58-87F1-4B2AE1F85847}">
      <dgm:prSet phldrT="[Texto]" custT="1"/>
      <dgm:spPr/>
      <dgm:t>
        <a:bodyPr/>
        <a:lstStyle/>
        <a:p>
          <a:r>
            <a:rPr lang="es-MX" sz="1400" b="1" dirty="0" smtClean="0"/>
            <a:t>A partir de la teoría y pedagogía crítica</a:t>
          </a:r>
          <a:endParaRPr lang="es-MX" sz="1400" b="1" dirty="0"/>
        </a:p>
      </dgm:t>
    </dgm:pt>
    <dgm:pt modelId="{AAD4D2C3-363E-499D-89AD-6F4120CDEE34}" type="parTrans" cxnId="{805913DB-9DB2-453C-AEC3-256334021015}">
      <dgm:prSet/>
      <dgm:spPr/>
      <dgm:t>
        <a:bodyPr/>
        <a:lstStyle/>
        <a:p>
          <a:endParaRPr lang="es-MX" dirty="0"/>
        </a:p>
      </dgm:t>
    </dgm:pt>
    <dgm:pt modelId="{4753DFE5-58BD-4AA4-89AE-EB12D8C4CAC8}" type="sibTrans" cxnId="{805913DB-9DB2-453C-AEC3-256334021015}">
      <dgm:prSet/>
      <dgm:spPr/>
      <dgm:t>
        <a:bodyPr/>
        <a:lstStyle/>
        <a:p>
          <a:endParaRPr lang="es-MX"/>
        </a:p>
      </dgm:t>
    </dgm:pt>
    <dgm:pt modelId="{550F55CF-4FF1-4BC7-ACE7-3B478ED2C5B6}">
      <dgm:prSet phldrT="[Texto]"/>
      <dgm:spPr/>
      <dgm:t>
        <a:bodyPr/>
        <a:lstStyle/>
        <a:p>
          <a:r>
            <a:rPr lang="es-MX" dirty="0" smtClean="0"/>
            <a:t>Pretendiendo una formación y transformación de la realidad</a:t>
          </a:r>
          <a:endParaRPr lang="es-MX" dirty="0"/>
        </a:p>
      </dgm:t>
    </dgm:pt>
    <dgm:pt modelId="{3A5FBA2B-34C9-40ED-BBF4-B8C7BD8FCF72}" type="parTrans" cxnId="{916837E7-5D43-4707-A05F-1B4D0DA8081E}">
      <dgm:prSet/>
      <dgm:spPr/>
      <dgm:t>
        <a:bodyPr/>
        <a:lstStyle/>
        <a:p>
          <a:endParaRPr lang="es-MX" dirty="0"/>
        </a:p>
      </dgm:t>
    </dgm:pt>
    <dgm:pt modelId="{7157599D-9114-4478-90F2-2490B61DB51C}" type="sibTrans" cxnId="{916837E7-5D43-4707-A05F-1B4D0DA8081E}">
      <dgm:prSet/>
      <dgm:spPr/>
      <dgm:t>
        <a:bodyPr/>
        <a:lstStyle/>
        <a:p>
          <a:endParaRPr lang="es-MX"/>
        </a:p>
      </dgm:t>
    </dgm:pt>
    <dgm:pt modelId="{CDF5774D-2C2C-4BAE-A424-44973BD99FC3}">
      <dgm:prSet phldrT="[Texto]"/>
      <dgm:spPr/>
      <dgm:t>
        <a:bodyPr/>
        <a:lstStyle/>
        <a:p>
          <a:r>
            <a:rPr lang="es-MX" dirty="0" smtClean="0"/>
            <a:t>Saberes y conocimientos comunitarios </a:t>
          </a:r>
          <a:endParaRPr lang="es-MX" dirty="0"/>
        </a:p>
      </dgm:t>
    </dgm:pt>
    <dgm:pt modelId="{EA733B49-2DDA-42A0-B271-2F660A7225C1}" type="parTrans" cxnId="{30F93610-FE7C-4B8E-835D-254836469216}">
      <dgm:prSet/>
      <dgm:spPr/>
      <dgm:t>
        <a:bodyPr/>
        <a:lstStyle/>
        <a:p>
          <a:endParaRPr lang="es-MX" dirty="0"/>
        </a:p>
      </dgm:t>
    </dgm:pt>
    <dgm:pt modelId="{3B312D03-0BD5-4198-B8B7-95EA630B75BC}" type="sibTrans" cxnId="{30F93610-FE7C-4B8E-835D-254836469216}">
      <dgm:prSet/>
      <dgm:spPr/>
      <dgm:t>
        <a:bodyPr/>
        <a:lstStyle/>
        <a:p>
          <a:endParaRPr lang="es-MX"/>
        </a:p>
      </dgm:t>
    </dgm:pt>
    <dgm:pt modelId="{E1EF51E9-9886-41E3-9FE5-2EA0E45E7094}">
      <dgm:prSet phldrT="[Texto]"/>
      <dgm:spPr/>
      <dgm:t>
        <a:bodyPr/>
        <a:lstStyle/>
        <a:p>
          <a:r>
            <a:rPr lang="es-MX" dirty="0" smtClean="0"/>
            <a:t>Aplicando los principios éticos y sociales que detone en una formación académica  y social</a:t>
          </a:r>
          <a:endParaRPr lang="es-MX" dirty="0"/>
        </a:p>
      </dgm:t>
    </dgm:pt>
    <dgm:pt modelId="{3A75D0A3-C709-4B8B-861A-E068BACF37FA}" type="parTrans" cxnId="{5DB341CE-0590-44AA-81B8-F9AB05371516}">
      <dgm:prSet/>
      <dgm:spPr/>
      <dgm:t>
        <a:bodyPr/>
        <a:lstStyle/>
        <a:p>
          <a:endParaRPr lang="es-MX" dirty="0"/>
        </a:p>
      </dgm:t>
    </dgm:pt>
    <dgm:pt modelId="{121EA864-1BC0-47D9-8F8C-30B0D801972A}" type="sibTrans" cxnId="{5DB341CE-0590-44AA-81B8-F9AB05371516}">
      <dgm:prSet/>
      <dgm:spPr/>
      <dgm:t>
        <a:bodyPr/>
        <a:lstStyle/>
        <a:p>
          <a:endParaRPr lang="es-MX"/>
        </a:p>
      </dgm:t>
    </dgm:pt>
    <dgm:pt modelId="{54880C57-3E49-4F9F-8C02-77399E949FD2}" type="pres">
      <dgm:prSet presAssocID="{659F475C-AC74-4D5C-B770-B066CE3CD4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1EF6C91-ACC0-4F6C-A5D9-39FEEA8530BA}" type="pres">
      <dgm:prSet presAssocID="{E64F42A4-8F53-478C-9652-00524EA17448}" presName="centerShape" presStyleLbl="node0" presStyleIdx="0" presStyleCnt="1"/>
      <dgm:spPr/>
      <dgm:t>
        <a:bodyPr/>
        <a:lstStyle/>
        <a:p>
          <a:endParaRPr lang="es-MX"/>
        </a:p>
      </dgm:t>
    </dgm:pt>
    <dgm:pt modelId="{EE8473B4-497C-43BF-8E6F-145FA37E1994}" type="pres">
      <dgm:prSet presAssocID="{AAD4D2C3-363E-499D-89AD-6F4120CDEE34}" presName="Name9" presStyleLbl="parChTrans1D2" presStyleIdx="0" presStyleCnt="4"/>
      <dgm:spPr/>
      <dgm:t>
        <a:bodyPr/>
        <a:lstStyle/>
        <a:p>
          <a:endParaRPr lang="es-MX"/>
        </a:p>
      </dgm:t>
    </dgm:pt>
    <dgm:pt modelId="{BD4E7F92-6AA2-42D4-B48A-DF53AF0AEAD1}" type="pres">
      <dgm:prSet presAssocID="{AAD4D2C3-363E-499D-89AD-6F4120CDEE34}" presName="connTx" presStyleLbl="parChTrans1D2" presStyleIdx="0" presStyleCnt="4"/>
      <dgm:spPr/>
      <dgm:t>
        <a:bodyPr/>
        <a:lstStyle/>
        <a:p>
          <a:endParaRPr lang="es-MX"/>
        </a:p>
      </dgm:t>
    </dgm:pt>
    <dgm:pt modelId="{9BCD6618-C265-4EA6-99A8-005821261220}" type="pres">
      <dgm:prSet presAssocID="{3978607D-F7D0-4C58-87F1-4B2AE1F858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E5C663-5D2A-4182-9DF0-FB8B2ABFC815}" type="pres">
      <dgm:prSet presAssocID="{3A5FBA2B-34C9-40ED-BBF4-B8C7BD8FCF72}" presName="Name9" presStyleLbl="parChTrans1D2" presStyleIdx="1" presStyleCnt="4"/>
      <dgm:spPr/>
      <dgm:t>
        <a:bodyPr/>
        <a:lstStyle/>
        <a:p>
          <a:endParaRPr lang="es-MX"/>
        </a:p>
      </dgm:t>
    </dgm:pt>
    <dgm:pt modelId="{69D9C03C-87CD-4851-B978-D00A254732CA}" type="pres">
      <dgm:prSet presAssocID="{3A5FBA2B-34C9-40ED-BBF4-B8C7BD8FCF72}" presName="connTx" presStyleLbl="parChTrans1D2" presStyleIdx="1" presStyleCnt="4"/>
      <dgm:spPr/>
      <dgm:t>
        <a:bodyPr/>
        <a:lstStyle/>
        <a:p>
          <a:endParaRPr lang="es-MX"/>
        </a:p>
      </dgm:t>
    </dgm:pt>
    <dgm:pt modelId="{A731EFA2-7419-408B-A95D-25BE6FF29BB7}" type="pres">
      <dgm:prSet presAssocID="{550F55CF-4FF1-4BC7-ACE7-3B478ED2C5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5E42FB-52DA-4160-B716-CC9459758EFE}" type="pres">
      <dgm:prSet presAssocID="{EA733B49-2DDA-42A0-B271-2F660A7225C1}" presName="Name9" presStyleLbl="parChTrans1D2" presStyleIdx="2" presStyleCnt="4"/>
      <dgm:spPr/>
      <dgm:t>
        <a:bodyPr/>
        <a:lstStyle/>
        <a:p>
          <a:endParaRPr lang="es-MX"/>
        </a:p>
      </dgm:t>
    </dgm:pt>
    <dgm:pt modelId="{AE3D945E-7A1F-4C44-B52D-2C41E7AE73FA}" type="pres">
      <dgm:prSet presAssocID="{EA733B49-2DDA-42A0-B271-2F660A7225C1}" presName="connTx" presStyleLbl="parChTrans1D2" presStyleIdx="2" presStyleCnt="4"/>
      <dgm:spPr/>
      <dgm:t>
        <a:bodyPr/>
        <a:lstStyle/>
        <a:p>
          <a:endParaRPr lang="es-MX"/>
        </a:p>
      </dgm:t>
    </dgm:pt>
    <dgm:pt modelId="{C4BA50E7-CCE6-4DB7-B14F-47E8286AA502}" type="pres">
      <dgm:prSet presAssocID="{CDF5774D-2C2C-4BAE-A424-44973BD99F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36D85F-BD07-4E78-AFD4-8F572766966C}" type="pres">
      <dgm:prSet presAssocID="{3A75D0A3-C709-4B8B-861A-E068BACF37FA}" presName="Name9" presStyleLbl="parChTrans1D2" presStyleIdx="3" presStyleCnt="4"/>
      <dgm:spPr/>
      <dgm:t>
        <a:bodyPr/>
        <a:lstStyle/>
        <a:p>
          <a:endParaRPr lang="es-MX"/>
        </a:p>
      </dgm:t>
    </dgm:pt>
    <dgm:pt modelId="{A1E52448-3BA5-4D7F-BDE5-2F073A38C7E1}" type="pres">
      <dgm:prSet presAssocID="{3A75D0A3-C709-4B8B-861A-E068BACF37FA}" presName="connTx" presStyleLbl="parChTrans1D2" presStyleIdx="3" presStyleCnt="4"/>
      <dgm:spPr/>
      <dgm:t>
        <a:bodyPr/>
        <a:lstStyle/>
        <a:p>
          <a:endParaRPr lang="es-MX"/>
        </a:p>
      </dgm:t>
    </dgm:pt>
    <dgm:pt modelId="{3D9F16F3-2183-4875-84EF-3359040E4A14}" type="pres">
      <dgm:prSet presAssocID="{E1EF51E9-9886-41E3-9FE5-2EA0E45E70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9F2354-5ADE-4E9B-9A2A-0F87B5FDF4BA}" type="presOf" srcId="{3A5FBA2B-34C9-40ED-BBF4-B8C7BD8FCF72}" destId="{69D9C03C-87CD-4851-B978-D00A254732CA}" srcOrd="1" destOrd="0" presId="urn:microsoft.com/office/officeart/2005/8/layout/radial1"/>
    <dgm:cxn modelId="{30F93610-FE7C-4B8E-835D-254836469216}" srcId="{E64F42A4-8F53-478C-9652-00524EA17448}" destId="{CDF5774D-2C2C-4BAE-A424-44973BD99FC3}" srcOrd="2" destOrd="0" parTransId="{EA733B49-2DDA-42A0-B271-2F660A7225C1}" sibTransId="{3B312D03-0BD5-4198-B8B7-95EA630B75BC}"/>
    <dgm:cxn modelId="{5DB341CE-0590-44AA-81B8-F9AB05371516}" srcId="{E64F42A4-8F53-478C-9652-00524EA17448}" destId="{E1EF51E9-9886-41E3-9FE5-2EA0E45E7094}" srcOrd="3" destOrd="0" parTransId="{3A75D0A3-C709-4B8B-861A-E068BACF37FA}" sibTransId="{121EA864-1BC0-47D9-8F8C-30B0D801972A}"/>
    <dgm:cxn modelId="{04487298-8DD3-49F3-9D0B-5C494CB47173}" type="presOf" srcId="{659F475C-AC74-4D5C-B770-B066CE3CD4C5}" destId="{54880C57-3E49-4F9F-8C02-77399E949FD2}" srcOrd="0" destOrd="0" presId="urn:microsoft.com/office/officeart/2005/8/layout/radial1"/>
    <dgm:cxn modelId="{0BDEF151-18B9-454C-8D4C-5FD30D422532}" type="presOf" srcId="{3978607D-F7D0-4C58-87F1-4B2AE1F85847}" destId="{9BCD6618-C265-4EA6-99A8-005821261220}" srcOrd="0" destOrd="0" presId="urn:microsoft.com/office/officeart/2005/8/layout/radial1"/>
    <dgm:cxn modelId="{2096FCAC-7E4D-415A-8691-31F5D22F4A27}" type="presOf" srcId="{550F55CF-4FF1-4BC7-ACE7-3B478ED2C5B6}" destId="{A731EFA2-7419-408B-A95D-25BE6FF29BB7}" srcOrd="0" destOrd="0" presId="urn:microsoft.com/office/officeart/2005/8/layout/radial1"/>
    <dgm:cxn modelId="{C4F51681-7BE3-49F1-A08A-CE40F4F13759}" type="presOf" srcId="{CDF5774D-2C2C-4BAE-A424-44973BD99FC3}" destId="{C4BA50E7-CCE6-4DB7-B14F-47E8286AA502}" srcOrd="0" destOrd="0" presId="urn:microsoft.com/office/officeart/2005/8/layout/radial1"/>
    <dgm:cxn modelId="{8E796359-A288-4D6C-8B81-0C348CC8BE88}" type="presOf" srcId="{3A75D0A3-C709-4B8B-861A-E068BACF37FA}" destId="{A1E52448-3BA5-4D7F-BDE5-2F073A38C7E1}" srcOrd="1" destOrd="0" presId="urn:microsoft.com/office/officeart/2005/8/layout/radial1"/>
    <dgm:cxn modelId="{B331AA2D-AB02-4C20-8A69-2BCBC4E21C5D}" srcId="{659F475C-AC74-4D5C-B770-B066CE3CD4C5}" destId="{E64F42A4-8F53-478C-9652-00524EA17448}" srcOrd="0" destOrd="0" parTransId="{6C420477-FD61-4579-B764-2DDF9053D043}" sibTransId="{7EEF1BBB-6D46-4164-B5E6-4467CBFD193C}"/>
    <dgm:cxn modelId="{58CC8DE7-0630-467E-8BD4-3E8C60428DB8}" type="presOf" srcId="{EA733B49-2DDA-42A0-B271-2F660A7225C1}" destId="{E85E42FB-52DA-4160-B716-CC9459758EFE}" srcOrd="0" destOrd="0" presId="urn:microsoft.com/office/officeart/2005/8/layout/radial1"/>
    <dgm:cxn modelId="{F6FDB4AD-7651-4CC7-A5AD-7EC39DDA714C}" type="presOf" srcId="{E64F42A4-8F53-478C-9652-00524EA17448}" destId="{51EF6C91-ACC0-4F6C-A5D9-39FEEA8530BA}" srcOrd="0" destOrd="0" presId="urn:microsoft.com/office/officeart/2005/8/layout/radial1"/>
    <dgm:cxn modelId="{916837E7-5D43-4707-A05F-1B4D0DA8081E}" srcId="{E64F42A4-8F53-478C-9652-00524EA17448}" destId="{550F55CF-4FF1-4BC7-ACE7-3B478ED2C5B6}" srcOrd="1" destOrd="0" parTransId="{3A5FBA2B-34C9-40ED-BBF4-B8C7BD8FCF72}" sibTransId="{7157599D-9114-4478-90F2-2490B61DB51C}"/>
    <dgm:cxn modelId="{D68ECB9C-F2E3-407B-914D-8248CFF72A53}" type="presOf" srcId="{E1EF51E9-9886-41E3-9FE5-2EA0E45E7094}" destId="{3D9F16F3-2183-4875-84EF-3359040E4A14}" srcOrd="0" destOrd="0" presId="urn:microsoft.com/office/officeart/2005/8/layout/radial1"/>
    <dgm:cxn modelId="{84A8DDCE-BB68-4EBC-9BFA-30AB6E6716CD}" type="presOf" srcId="{3A5FBA2B-34C9-40ED-BBF4-B8C7BD8FCF72}" destId="{59E5C663-5D2A-4182-9DF0-FB8B2ABFC815}" srcOrd="0" destOrd="0" presId="urn:microsoft.com/office/officeart/2005/8/layout/radial1"/>
    <dgm:cxn modelId="{4276AE2D-2538-43CD-97C0-B66DC78D2C84}" type="presOf" srcId="{AAD4D2C3-363E-499D-89AD-6F4120CDEE34}" destId="{EE8473B4-497C-43BF-8E6F-145FA37E1994}" srcOrd="0" destOrd="0" presId="urn:microsoft.com/office/officeart/2005/8/layout/radial1"/>
    <dgm:cxn modelId="{805913DB-9DB2-453C-AEC3-256334021015}" srcId="{E64F42A4-8F53-478C-9652-00524EA17448}" destId="{3978607D-F7D0-4C58-87F1-4B2AE1F85847}" srcOrd="0" destOrd="0" parTransId="{AAD4D2C3-363E-499D-89AD-6F4120CDEE34}" sibTransId="{4753DFE5-58BD-4AA4-89AE-EB12D8C4CAC8}"/>
    <dgm:cxn modelId="{3F325A31-2312-4EF9-9B67-207A4AC7BAC7}" type="presOf" srcId="{EA733B49-2DDA-42A0-B271-2F660A7225C1}" destId="{AE3D945E-7A1F-4C44-B52D-2C41E7AE73FA}" srcOrd="1" destOrd="0" presId="urn:microsoft.com/office/officeart/2005/8/layout/radial1"/>
    <dgm:cxn modelId="{05768381-DD10-4AF3-85A4-5C0B2F956391}" type="presOf" srcId="{AAD4D2C3-363E-499D-89AD-6F4120CDEE34}" destId="{BD4E7F92-6AA2-42D4-B48A-DF53AF0AEAD1}" srcOrd="1" destOrd="0" presId="urn:microsoft.com/office/officeart/2005/8/layout/radial1"/>
    <dgm:cxn modelId="{BF3B8CED-99FC-45F3-8376-5053F0F9F0FA}" type="presOf" srcId="{3A75D0A3-C709-4B8B-861A-E068BACF37FA}" destId="{2B36D85F-BD07-4E78-AFD4-8F572766966C}" srcOrd="0" destOrd="0" presId="urn:microsoft.com/office/officeart/2005/8/layout/radial1"/>
    <dgm:cxn modelId="{9BACBDF5-798C-41BB-978C-E5A89D04628A}" type="presParOf" srcId="{54880C57-3E49-4F9F-8C02-77399E949FD2}" destId="{51EF6C91-ACC0-4F6C-A5D9-39FEEA8530BA}" srcOrd="0" destOrd="0" presId="urn:microsoft.com/office/officeart/2005/8/layout/radial1"/>
    <dgm:cxn modelId="{16616FD9-6950-4AAC-B512-B08CBF059C65}" type="presParOf" srcId="{54880C57-3E49-4F9F-8C02-77399E949FD2}" destId="{EE8473B4-497C-43BF-8E6F-145FA37E1994}" srcOrd="1" destOrd="0" presId="urn:microsoft.com/office/officeart/2005/8/layout/radial1"/>
    <dgm:cxn modelId="{3D3E0BFD-4510-4D37-B70C-F298E3171224}" type="presParOf" srcId="{EE8473B4-497C-43BF-8E6F-145FA37E1994}" destId="{BD4E7F92-6AA2-42D4-B48A-DF53AF0AEAD1}" srcOrd="0" destOrd="0" presId="urn:microsoft.com/office/officeart/2005/8/layout/radial1"/>
    <dgm:cxn modelId="{88523B82-8722-4E07-B0EC-BC8C85661716}" type="presParOf" srcId="{54880C57-3E49-4F9F-8C02-77399E949FD2}" destId="{9BCD6618-C265-4EA6-99A8-005821261220}" srcOrd="2" destOrd="0" presId="urn:microsoft.com/office/officeart/2005/8/layout/radial1"/>
    <dgm:cxn modelId="{7DE7AD2E-1F57-4221-ADF1-004E3BCAE931}" type="presParOf" srcId="{54880C57-3E49-4F9F-8C02-77399E949FD2}" destId="{59E5C663-5D2A-4182-9DF0-FB8B2ABFC815}" srcOrd="3" destOrd="0" presId="urn:microsoft.com/office/officeart/2005/8/layout/radial1"/>
    <dgm:cxn modelId="{6AC9E188-857B-4752-8322-B4852A45CEE5}" type="presParOf" srcId="{59E5C663-5D2A-4182-9DF0-FB8B2ABFC815}" destId="{69D9C03C-87CD-4851-B978-D00A254732CA}" srcOrd="0" destOrd="0" presId="urn:microsoft.com/office/officeart/2005/8/layout/radial1"/>
    <dgm:cxn modelId="{D1E42598-C84A-4AEE-9913-833A89CDCF18}" type="presParOf" srcId="{54880C57-3E49-4F9F-8C02-77399E949FD2}" destId="{A731EFA2-7419-408B-A95D-25BE6FF29BB7}" srcOrd="4" destOrd="0" presId="urn:microsoft.com/office/officeart/2005/8/layout/radial1"/>
    <dgm:cxn modelId="{442768FA-09BA-4DAA-8E78-19F8F4FEEF09}" type="presParOf" srcId="{54880C57-3E49-4F9F-8C02-77399E949FD2}" destId="{E85E42FB-52DA-4160-B716-CC9459758EFE}" srcOrd="5" destOrd="0" presId="urn:microsoft.com/office/officeart/2005/8/layout/radial1"/>
    <dgm:cxn modelId="{79A9C74F-CD5D-4937-BFBC-B097CD01F002}" type="presParOf" srcId="{E85E42FB-52DA-4160-B716-CC9459758EFE}" destId="{AE3D945E-7A1F-4C44-B52D-2C41E7AE73FA}" srcOrd="0" destOrd="0" presId="urn:microsoft.com/office/officeart/2005/8/layout/radial1"/>
    <dgm:cxn modelId="{317B1D36-7145-4672-BACF-D7680DB62DA6}" type="presParOf" srcId="{54880C57-3E49-4F9F-8C02-77399E949FD2}" destId="{C4BA50E7-CCE6-4DB7-B14F-47E8286AA502}" srcOrd="6" destOrd="0" presId="urn:microsoft.com/office/officeart/2005/8/layout/radial1"/>
    <dgm:cxn modelId="{1C024E7F-13D9-43A3-BAD0-4C7BB877E62C}" type="presParOf" srcId="{54880C57-3E49-4F9F-8C02-77399E949FD2}" destId="{2B36D85F-BD07-4E78-AFD4-8F572766966C}" srcOrd="7" destOrd="0" presId="urn:microsoft.com/office/officeart/2005/8/layout/radial1"/>
    <dgm:cxn modelId="{880AAB7A-AD3F-4A96-978B-752CF3BE3C07}" type="presParOf" srcId="{2B36D85F-BD07-4E78-AFD4-8F572766966C}" destId="{A1E52448-3BA5-4D7F-BDE5-2F073A38C7E1}" srcOrd="0" destOrd="0" presId="urn:microsoft.com/office/officeart/2005/8/layout/radial1"/>
    <dgm:cxn modelId="{0035DA21-B4AD-446C-958D-53F8E5E98415}" type="presParOf" srcId="{54880C57-3E49-4F9F-8C02-77399E949FD2}" destId="{3D9F16F3-2183-4875-84EF-3359040E4A1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234251-59EB-4639-A3D8-5FD7F8F6D63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DF54F2C-1046-48D3-893F-DA5BFFACA230}">
      <dgm:prSet phldrT="[Texto]"/>
      <dgm:spPr/>
      <dgm:t>
        <a:bodyPr/>
        <a:lstStyle/>
        <a:p>
          <a:r>
            <a:rPr lang="es-MX" dirty="0" smtClean="0"/>
            <a:t>Pedagógica</a:t>
          </a:r>
          <a:endParaRPr lang="es-MX" dirty="0"/>
        </a:p>
      </dgm:t>
    </dgm:pt>
    <dgm:pt modelId="{BD3664AB-7842-4EC4-A0A9-08018FA67729}" type="parTrans" cxnId="{ED41D354-A24B-457C-A00A-BE45B161434B}">
      <dgm:prSet/>
      <dgm:spPr/>
      <dgm:t>
        <a:bodyPr/>
        <a:lstStyle/>
        <a:p>
          <a:endParaRPr lang="es-MX"/>
        </a:p>
      </dgm:t>
    </dgm:pt>
    <dgm:pt modelId="{14A802F4-BA7C-4397-8266-972F4142AADB}" type="sibTrans" cxnId="{ED41D354-A24B-457C-A00A-BE45B161434B}">
      <dgm:prSet/>
      <dgm:spPr/>
      <dgm:t>
        <a:bodyPr/>
        <a:lstStyle/>
        <a:p>
          <a:endParaRPr lang="es-MX"/>
        </a:p>
      </dgm:t>
    </dgm:pt>
    <dgm:pt modelId="{3502270B-0055-45BE-AC92-A0ECC0356D44}">
      <dgm:prSet phldrT="[Texto]"/>
      <dgm:spPr/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Son todos aquellos elementos que no  permiten regenerar  una práctica reflexiva, crítica y transformadora con  que nos permitan lograr la emancipación.</a:t>
          </a:r>
          <a:endParaRPr lang="es-MX" dirty="0"/>
        </a:p>
      </dgm:t>
    </dgm:pt>
    <dgm:pt modelId="{0896B5BF-23C8-4AE2-8AD2-7C8A388B5AFA}" type="parTrans" cxnId="{C5708B3C-760B-4045-A710-295ACED37D1B}">
      <dgm:prSet/>
      <dgm:spPr/>
      <dgm:t>
        <a:bodyPr/>
        <a:lstStyle/>
        <a:p>
          <a:endParaRPr lang="es-MX"/>
        </a:p>
      </dgm:t>
    </dgm:pt>
    <dgm:pt modelId="{A9717E4E-5149-44B0-A99D-504AA5BF1D7B}" type="sibTrans" cxnId="{C5708B3C-760B-4045-A710-295ACED37D1B}">
      <dgm:prSet/>
      <dgm:spPr/>
      <dgm:t>
        <a:bodyPr/>
        <a:lstStyle/>
        <a:p>
          <a:endParaRPr lang="es-MX"/>
        </a:p>
      </dgm:t>
    </dgm:pt>
    <dgm:pt modelId="{6869FC2C-7F25-4597-8B65-C565BF832ADE}">
      <dgm:prSet phldrT="[Texto]"/>
      <dgm:spPr/>
      <dgm:t>
        <a:bodyPr/>
        <a:lstStyle/>
        <a:p>
          <a:r>
            <a:rPr lang="es-MX" dirty="0" smtClean="0"/>
            <a:t>Administrativa</a:t>
          </a:r>
          <a:endParaRPr lang="es-MX" dirty="0"/>
        </a:p>
      </dgm:t>
    </dgm:pt>
    <dgm:pt modelId="{D9E21C0B-4FF0-4F7D-A4C1-1164383E6728}" type="parTrans" cxnId="{0454619F-C6E5-4976-812F-F637C3B0E31A}">
      <dgm:prSet/>
      <dgm:spPr/>
      <dgm:t>
        <a:bodyPr/>
        <a:lstStyle/>
        <a:p>
          <a:endParaRPr lang="es-MX"/>
        </a:p>
      </dgm:t>
    </dgm:pt>
    <dgm:pt modelId="{D4E28E26-CBC9-4EBA-857A-2BABBF44535E}" type="sibTrans" cxnId="{0454619F-C6E5-4976-812F-F637C3B0E31A}">
      <dgm:prSet/>
      <dgm:spPr/>
      <dgm:t>
        <a:bodyPr/>
        <a:lstStyle/>
        <a:p>
          <a:endParaRPr lang="es-MX"/>
        </a:p>
      </dgm:t>
    </dgm:pt>
    <dgm:pt modelId="{1915E29C-A3DA-4834-9428-60F22C2130DE}">
      <dgm:prSet phldrT="[Texto]"/>
      <dgm:spPr/>
      <dgm:t>
        <a:bodyPr/>
        <a:lstStyle/>
        <a:p>
          <a:r>
            <a:rPr lang="es-MX" dirty="0" smtClean="0"/>
            <a:t>Realizar acciones que nos permitan mejorar las condiciones de vida y escolares de los educandos.</a:t>
          </a:r>
        </a:p>
        <a:p>
          <a:endParaRPr lang="es-MX" dirty="0" smtClean="0"/>
        </a:p>
        <a:p>
          <a:endParaRPr lang="es-MX" dirty="0" smtClean="0"/>
        </a:p>
        <a:p>
          <a:endParaRPr lang="es-MX" dirty="0" smtClean="0"/>
        </a:p>
        <a:p>
          <a:endParaRPr lang="es-MX" dirty="0"/>
        </a:p>
      </dgm:t>
    </dgm:pt>
    <dgm:pt modelId="{D1716551-B058-4100-B5DB-BA889909EA65}" type="parTrans" cxnId="{CA2725CC-D37E-4B79-A309-12F52DDB9918}">
      <dgm:prSet/>
      <dgm:spPr/>
      <dgm:t>
        <a:bodyPr/>
        <a:lstStyle/>
        <a:p>
          <a:endParaRPr lang="es-MX"/>
        </a:p>
      </dgm:t>
    </dgm:pt>
    <dgm:pt modelId="{3819B49D-6EE9-410D-B63C-2EB17FAF5660}" type="sibTrans" cxnId="{CA2725CC-D37E-4B79-A309-12F52DDB9918}">
      <dgm:prSet/>
      <dgm:spPr/>
      <dgm:t>
        <a:bodyPr/>
        <a:lstStyle/>
        <a:p>
          <a:endParaRPr lang="es-MX"/>
        </a:p>
      </dgm:t>
    </dgm:pt>
    <dgm:pt modelId="{9211D355-0B60-4842-8FF3-5748A284BD19}">
      <dgm:prSet phldrT="[Texto]"/>
      <dgm:spPr/>
      <dgm:t>
        <a:bodyPr/>
        <a:lstStyle/>
        <a:p>
          <a:r>
            <a:rPr lang="es-MX" dirty="0" smtClean="0"/>
            <a:t>Comunitaria</a:t>
          </a:r>
          <a:endParaRPr lang="es-MX" dirty="0"/>
        </a:p>
      </dgm:t>
    </dgm:pt>
    <dgm:pt modelId="{7A1B7BFD-4898-4394-A11E-89547411199E}" type="parTrans" cxnId="{9131C86B-8D86-428B-ADCC-2D74D1C2A142}">
      <dgm:prSet/>
      <dgm:spPr/>
      <dgm:t>
        <a:bodyPr/>
        <a:lstStyle/>
        <a:p>
          <a:endParaRPr lang="es-MX"/>
        </a:p>
      </dgm:t>
    </dgm:pt>
    <dgm:pt modelId="{A4ACB7B9-F741-415B-976A-8C7A874A8728}" type="sibTrans" cxnId="{9131C86B-8D86-428B-ADCC-2D74D1C2A142}">
      <dgm:prSet/>
      <dgm:spPr/>
      <dgm:t>
        <a:bodyPr/>
        <a:lstStyle/>
        <a:p>
          <a:endParaRPr lang="es-MX"/>
        </a:p>
      </dgm:t>
    </dgm:pt>
    <dgm:pt modelId="{B98D9EF9-0362-4695-B711-418C97F8AE36}">
      <dgm:prSet phldrT="[Texto]"/>
      <dgm:spPr/>
      <dgm:t>
        <a:bodyPr/>
        <a:lstStyle/>
        <a:p>
          <a:r>
            <a:rPr lang="es-MX" dirty="0" smtClean="0"/>
            <a:t>Son todas aquellas condicionantes que ha propiciado la ruptura de la identidad (saberes comunitarios).</a:t>
          </a:r>
        </a:p>
        <a:p>
          <a:endParaRPr lang="es-MX" dirty="0" smtClean="0"/>
        </a:p>
        <a:p>
          <a:endParaRPr lang="es-MX" dirty="0" smtClean="0"/>
        </a:p>
        <a:p>
          <a:endParaRPr lang="es-MX" dirty="0"/>
        </a:p>
      </dgm:t>
    </dgm:pt>
    <dgm:pt modelId="{3F749C36-83EE-4652-A86D-221FC6FBD71C}" type="parTrans" cxnId="{93339531-18DB-4D44-BBAC-725991BB7A59}">
      <dgm:prSet/>
      <dgm:spPr/>
      <dgm:t>
        <a:bodyPr/>
        <a:lstStyle/>
        <a:p>
          <a:endParaRPr lang="es-MX"/>
        </a:p>
      </dgm:t>
    </dgm:pt>
    <dgm:pt modelId="{58D7B52D-06AE-40AD-9A17-A56FC5D8AF8E}" type="sibTrans" cxnId="{93339531-18DB-4D44-BBAC-725991BB7A59}">
      <dgm:prSet/>
      <dgm:spPr/>
      <dgm:t>
        <a:bodyPr/>
        <a:lstStyle/>
        <a:p>
          <a:endParaRPr lang="es-MX"/>
        </a:p>
      </dgm:t>
    </dgm:pt>
    <dgm:pt modelId="{16D5553D-766C-4FB9-B57D-56023A0D18FF}" type="pres">
      <dgm:prSet presAssocID="{E2234251-59EB-4639-A3D8-5FD7F8F6D63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94C051-08D5-43C4-A86E-38E28DA2F1EF}" type="pres">
      <dgm:prSet presAssocID="{8DF54F2C-1046-48D3-893F-DA5BFFACA230}" presName="compNode" presStyleCnt="0"/>
      <dgm:spPr/>
    </dgm:pt>
    <dgm:pt modelId="{B1D67414-FB19-4943-9399-15942EBF3BE1}" type="pres">
      <dgm:prSet presAssocID="{8DF54F2C-1046-48D3-893F-DA5BFFACA230}" presName="aNode" presStyleLbl="bgShp" presStyleIdx="0" presStyleCnt="3"/>
      <dgm:spPr/>
      <dgm:t>
        <a:bodyPr/>
        <a:lstStyle/>
        <a:p>
          <a:endParaRPr lang="es-MX"/>
        </a:p>
      </dgm:t>
    </dgm:pt>
    <dgm:pt modelId="{306F9759-11B6-4239-B178-C575457737B2}" type="pres">
      <dgm:prSet presAssocID="{8DF54F2C-1046-48D3-893F-DA5BFFACA230}" presName="textNode" presStyleLbl="bgShp" presStyleIdx="0" presStyleCnt="3"/>
      <dgm:spPr/>
      <dgm:t>
        <a:bodyPr/>
        <a:lstStyle/>
        <a:p>
          <a:endParaRPr lang="es-MX"/>
        </a:p>
      </dgm:t>
    </dgm:pt>
    <dgm:pt modelId="{1A9B9710-0D51-4D51-9452-D091F79EFFBE}" type="pres">
      <dgm:prSet presAssocID="{8DF54F2C-1046-48D3-893F-DA5BFFACA230}" presName="compChildNode" presStyleCnt="0"/>
      <dgm:spPr/>
    </dgm:pt>
    <dgm:pt modelId="{22A82E8B-761A-4A73-AE15-2442DE62F40C}" type="pres">
      <dgm:prSet presAssocID="{8DF54F2C-1046-48D3-893F-DA5BFFACA230}" presName="theInnerList" presStyleCnt="0"/>
      <dgm:spPr/>
    </dgm:pt>
    <dgm:pt modelId="{2348D39B-E2E6-4C10-BC3D-246A4A1ED3C8}" type="pres">
      <dgm:prSet presAssocID="{3502270B-0055-45BE-AC92-A0ECC0356D4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2DE7CC-1D0C-4AD9-97B2-7EEBAF2AA5E1}" type="pres">
      <dgm:prSet presAssocID="{8DF54F2C-1046-48D3-893F-DA5BFFACA230}" presName="aSpace" presStyleCnt="0"/>
      <dgm:spPr/>
    </dgm:pt>
    <dgm:pt modelId="{CF0A0579-FCC2-4153-B2AF-6392567DBB9C}" type="pres">
      <dgm:prSet presAssocID="{6869FC2C-7F25-4597-8B65-C565BF832ADE}" presName="compNode" presStyleCnt="0"/>
      <dgm:spPr/>
    </dgm:pt>
    <dgm:pt modelId="{E18D9ECF-913B-4C73-86FA-7678090B912A}" type="pres">
      <dgm:prSet presAssocID="{6869FC2C-7F25-4597-8B65-C565BF832ADE}" presName="aNode" presStyleLbl="bgShp" presStyleIdx="1" presStyleCnt="3"/>
      <dgm:spPr/>
      <dgm:t>
        <a:bodyPr/>
        <a:lstStyle/>
        <a:p>
          <a:endParaRPr lang="es-MX"/>
        </a:p>
      </dgm:t>
    </dgm:pt>
    <dgm:pt modelId="{319ECEEF-6C2B-4CDE-9D47-F2F45DC1D63F}" type="pres">
      <dgm:prSet presAssocID="{6869FC2C-7F25-4597-8B65-C565BF832ADE}" presName="textNode" presStyleLbl="bgShp" presStyleIdx="1" presStyleCnt="3"/>
      <dgm:spPr/>
      <dgm:t>
        <a:bodyPr/>
        <a:lstStyle/>
        <a:p>
          <a:endParaRPr lang="es-MX"/>
        </a:p>
      </dgm:t>
    </dgm:pt>
    <dgm:pt modelId="{6BF08059-4BA6-4561-9AB6-C7930A706438}" type="pres">
      <dgm:prSet presAssocID="{6869FC2C-7F25-4597-8B65-C565BF832ADE}" presName="compChildNode" presStyleCnt="0"/>
      <dgm:spPr/>
    </dgm:pt>
    <dgm:pt modelId="{07DF2A91-0CC5-4E47-9D79-B385F6107A13}" type="pres">
      <dgm:prSet presAssocID="{6869FC2C-7F25-4597-8B65-C565BF832ADE}" presName="theInnerList" presStyleCnt="0"/>
      <dgm:spPr/>
    </dgm:pt>
    <dgm:pt modelId="{067050B2-2C57-4FD3-B02C-DD2D645AEB07}" type="pres">
      <dgm:prSet presAssocID="{1915E29C-A3DA-4834-9428-60F22C2130D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25A6A7-E828-4A10-B75E-637D481F1A04}" type="pres">
      <dgm:prSet presAssocID="{6869FC2C-7F25-4597-8B65-C565BF832ADE}" presName="aSpace" presStyleCnt="0"/>
      <dgm:spPr/>
    </dgm:pt>
    <dgm:pt modelId="{26FA15AA-422F-47D7-B04B-466BD006EFD5}" type="pres">
      <dgm:prSet presAssocID="{9211D355-0B60-4842-8FF3-5748A284BD19}" presName="compNode" presStyleCnt="0"/>
      <dgm:spPr/>
    </dgm:pt>
    <dgm:pt modelId="{C6A2D521-0C30-43D9-BA76-4BB345F26C67}" type="pres">
      <dgm:prSet presAssocID="{9211D355-0B60-4842-8FF3-5748A284BD19}" presName="aNode" presStyleLbl="bgShp" presStyleIdx="2" presStyleCnt="3"/>
      <dgm:spPr/>
      <dgm:t>
        <a:bodyPr/>
        <a:lstStyle/>
        <a:p>
          <a:endParaRPr lang="es-MX"/>
        </a:p>
      </dgm:t>
    </dgm:pt>
    <dgm:pt modelId="{291A3141-A33D-4B41-90D6-62D311EEC1B5}" type="pres">
      <dgm:prSet presAssocID="{9211D355-0B60-4842-8FF3-5748A284BD19}" presName="textNode" presStyleLbl="bgShp" presStyleIdx="2" presStyleCnt="3"/>
      <dgm:spPr/>
      <dgm:t>
        <a:bodyPr/>
        <a:lstStyle/>
        <a:p>
          <a:endParaRPr lang="es-MX"/>
        </a:p>
      </dgm:t>
    </dgm:pt>
    <dgm:pt modelId="{A17B2E88-3A33-44C7-8A4D-98DD23969BA2}" type="pres">
      <dgm:prSet presAssocID="{9211D355-0B60-4842-8FF3-5748A284BD19}" presName="compChildNode" presStyleCnt="0"/>
      <dgm:spPr/>
    </dgm:pt>
    <dgm:pt modelId="{37EC5766-A42A-4E0A-B1BE-149BCA1D3982}" type="pres">
      <dgm:prSet presAssocID="{9211D355-0B60-4842-8FF3-5748A284BD19}" presName="theInnerList" presStyleCnt="0"/>
      <dgm:spPr/>
    </dgm:pt>
    <dgm:pt modelId="{6DF49411-BA26-415E-98DD-D3EC2B75749C}" type="pres">
      <dgm:prSet presAssocID="{B98D9EF9-0362-4695-B711-418C97F8AE3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9DDBF4-4403-4795-B65B-7CE408C2D54F}" type="presOf" srcId="{3502270B-0055-45BE-AC92-A0ECC0356D44}" destId="{2348D39B-E2E6-4C10-BC3D-246A4A1ED3C8}" srcOrd="0" destOrd="0" presId="urn:microsoft.com/office/officeart/2005/8/layout/lProcess2"/>
    <dgm:cxn modelId="{2A0DD358-C4B4-4A6D-82CD-E162ACA02D3F}" type="presOf" srcId="{9211D355-0B60-4842-8FF3-5748A284BD19}" destId="{291A3141-A33D-4B41-90D6-62D311EEC1B5}" srcOrd="1" destOrd="0" presId="urn:microsoft.com/office/officeart/2005/8/layout/lProcess2"/>
    <dgm:cxn modelId="{C5708B3C-760B-4045-A710-295ACED37D1B}" srcId="{8DF54F2C-1046-48D3-893F-DA5BFFACA230}" destId="{3502270B-0055-45BE-AC92-A0ECC0356D44}" srcOrd="0" destOrd="0" parTransId="{0896B5BF-23C8-4AE2-8AD2-7C8A388B5AFA}" sibTransId="{A9717E4E-5149-44B0-A99D-504AA5BF1D7B}"/>
    <dgm:cxn modelId="{6AEBD67B-C0E7-4079-AF6C-A84C5DC64DCA}" type="presOf" srcId="{8DF54F2C-1046-48D3-893F-DA5BFFACA230}" destId="{306F9759-11B6-4239-B178-C575457737B2}" srcOrd="1" destOrd="0" presId="urn:microsoft.com/office/officeart/2005/8/layout/lProcess2"/>
    <dgm:cxn modelId="{68A6AD11-65A1-4D8C-8279-986EBFFA3F86}" type="presOf" srcId="{8DF54F2C-1046-48D3-893F-DA5BFFACA230}" destId="{B1D67414-FB19-4943-9399-15942EBF3BE1}" srcOrd="0" destOrd="0" presId="urn:microsoft.com/office/officeart/2005/8/layout/lProcess2"/>
    <dgm:cxn modelId="{16B7940C-BF67-40B1-AC8A-604BB7C16DF8}" type="presOf" srcId="{6869FC2C-7F25-4597-8B65-C565BF832ADE}" destId="{319ECEEF-6C2B-4CDE-9D47-F2F45DC1D63F}" srcOrd="1" destOrd="0" presId="urn:microsoft.com/office/officeart/2005/8/layout/lProcess2"/>
    <dgm:cxn modelId="{ED41D354-A24B-457C-A00A-BE45B161434B}" srcId="{E2234251-59EB-4639-A3D8-5FD7F8F6D63D}" destId="{8DF54F2C-1046-48D3-893F-DA5BFFACA230}" srcOrd="0" destOrd="0" parTransId="{BD3664AB-7842-4EC4-A0A9-08018FA67729}" sibTransId="{14A802F4-BA7C-4397-8266-972F4142AADB}"/>
    <dgm:cxn modelId="{CE93E492-27E6-4C1F-A177-BE9137D84496}" type="presOf" srcId="{9211D355-0B60-4842-8FF3-5748A284BD19}" destId="{C6A2D521-0C30-43D9-BA76-4BB345F26C67}" srcOrd="0" destOrd="0" presId="urn:microsoft.com/office/officeart/2005/8/layout/lProcess2"/>
    <dgm:cxn modelId="{5F7B628A-777A-478D-A2F7-4832EABEC5B6}" type="presOf" srcId="{B98D9EF9-0362-4695-B711-418C97F8AE36}" destId="{6DF49411-BA26-415E-98DD-D3EC2B75749C}" srcOrd="0" destOrd="0" presId="urn:microsoft.com/office/officeart/2005/8/layout/lProcess2"/>
    <dgm:cxn modelId="{5491E2EF-6F96-44CF-912E-F77F6B6185B2}" type="presOf" srcId="{E2234251-59EB-4639-A3D8-5FD7F8F6D63D}" destId="{16D5553D-766C-4FB9-B57D-56023A0D18FF}" srcOrd="0" destOrd="0" presId="urn:microsoft.com/office/officeart/2005/8/layout/lProcess2"/>
    <dgm:cxn modelId="{9131C86B-8D86-428B-ADCC-2D74D1C2A142}" srcId="{E2234251-59EB-4639-A3D8-5FD7F8F6D63D}" destId="{9211D355-0B60-4842-8FF3-5748A284BD19}" srcOrd="2" destOrd="0" parTransId="{7A1B7BFD-4898-4394-A11E-89547411199E}" sibTransId="{A4ACB7B9-F741-415B-976A-8C7A874A8728}"/>
    <dgm:cxn modelId="{93339531-18DB-4D44-BBAC-725991BB7A59}" srcId="{9211D355-0B60-4842-8FF3-5748A284BD19}" destId="{B98D9EF9-0362-4695-B711-418C97F8AE36}" srcOrd="0" destOrd="0" parTransId="{3F749C36-83EE-4652-A86D-221FC6FBD71C}" sibTransId="{58D7B52D-06AE-40AD-9A17-A56FC5D8AF8E}"/>
    <dgm:cxn modelId="{EDE8A281-3026-4A4F-BED9-11F4FCB82C80}" type="presOf" srcId="{6869FC2C-7F25-4597-8B65-C565BF832ADE}" destId="{E18D9ECF-913B-4C73-86FA-7678090B912A}" srcOrd="0" destOrd="0" presId="urn:microsoft.com/office/officeart/2005/8/layout/lProcess2"/>
    <dgm:cxn modelId="{CA2725CC-D37E-4B79-A309-12F52DDB9918}" srcId="{6869FC2C-7F25-4597-8B65-C565BF832ADE}" destId="{1915E29C-A3DA-4834-9428-60F22C2130DE}" srcOrd="0" destOrd="0" parTransId="{D1716551-B058-4100-B5DB-BA889909EA65}" sibTransId="{3819B49D-6EE9-410D-B63C-2EB17FAF5660}"/>
    <dgm:cxn modelId="{0454619F-C6E5-4976-812F-F637C3B0E31A}" srcId="{E2234251-59EB-4639-A3D8-5FD7F8F6D63D}" destId="{6869FC2C-7F25-4597-8B65-C565BF832ADE}" srcOrd="1" destOrd="0" parTransId="{D9E21C0B-4FF0-4F7D-A4C1-1164383E6728}" sibTransId="{D4E28E26-CBC9-4EBA-857A-2BABBF44535E}"/>
    <dgm:cxn modelId="{C8847250-E52D-4B06-9DDA-C98C7E64A12A}" type="presOf" srcId="{1915E29C-A3DA-4834-9428-60F22C2130DE}" destId="{067050B2-2C57-4FD3-B02C-DD2D645AEB07}" srcOrd="0" destOrd="0" presId="urn:microsoft.com/office/officeart/2005/8/layout/lProcess2"/>
    <dgm:cxn modelId="{DA4A5304-7E74-4CDE-9D62-BA26D5849D3F}" type="presParOf" srcId="{16D5553D-766C-4FB9-B57D-56023A0D18FF}" destId="{0B94C051-08D5-43C4-A86E-38E28DA2F1EF}" srcOrd="0" destOrd="0" presId="urn:microsoft.com/office/officeart/2005/8/layout/lProcess2"/>
    <dgm:cxn modelId="{94254D0F-8E7E-4016-93E6-20905BEDE610}" type="presParOf" srcId="{0B94C051-08D5-43C4-A86E-38E28DA2F1EF}" destId="{B1D67414-FB19-4943-9399-15942EBF3BE1}" srcOrd="0" destOrd="0" presId="urn:microsoft.com/office/officeart/2005/8/layout/lProcess2"/>
    <dgm:cxn modelId="{5D4254C4-709D-4210-8CF6-E7914307658A}" type="presParOf" srcId="{0B94C051-08D5-43C4-A86E-38E28DA2F1EF}" destId="{306F9759-11B6-4239-B178-C575457737B2}" srcOrd="1" destOrd="0" presId="urn:microsoft.com/office/officeart/2005/8/layout/lProcess2"/>
    <dgm:cxn modelId="{5B6E0094-D524-46E0-86B0-1DA79554B066}" type="presParOf" srcId="{0B94C051-08D5-43C4-A86E-38E28DA2F1EF}" destId="{1A9B9710-0D51-4D51-9452-D091F79EFFBE}" srcOrd="2" destOrd="0" presId="urn:microsoft.com/office/officeart/2005/8/layout/lProcess2"/>
    <dgm:cxn modelId="{F9E23E75-88A1-44B1-BC1B-63923D06A427}" type="presParOf" srcId="{1A9B9710-0D51-4D51-9452-D091F79EFFBE}" destId="{22A82E8B-761A-4A73-AE15-2442DE62F40C}" srcOrd="0" destOrd="0" presId="urn:microsoft.com/office/officeart/2005/8/layout/lProcess2"/>
    <dgm:cxn modelId="{51B332B1-D3C2-4639-B46F-47B1BB940101}" type="presParOf" srcId="{22A82E8B-761A-4A73-AE15-2442DE62F40C}" destId="{2348D39B-E2E6-4C10-BC3D-246A4A1ED3C8}" srcOrd="0" destOrd="0" presId="urn:microsoft.com/office/officeart/2005/8/layout/lProcess2"/>
    <dgm:cxn modelId="{D95C3FD5-C813-47EE-B03C-485A68C72F87}" type="presParOf" srcId="{16D5553D-766C-4FB9-B57D-56023A0D18FF}" destId="{992DE7CC-1D0C-4AD9-97B2-7EEBAF2AA5E1}" srcOrd="1" destOrd="0" presId="urn:microsoft.com/office/officeart/2005/8/layout/lProcess2"/>
    <dgm:cxn modelId="{B1CA7C9B-67E4-4348-8374-6D460C1B7799}" type="presParOf" srcId="{16D5553D-766C-4FB9-B57D-56023A0D18FF}" destId="{CF0A0579-FCC2-4153-B2AF-6392567DBB9C}" srcOrd="2" destOrd="0" presId="urn:microsoft.com/office/officeart/2005/8/layout/lProcess2"/>
    <dgm:cxn modelId="{2AB43CE8-A542-40A4-9793-AAD28B7F1BC1}" type="presParOf" srcId="{CF0A0579-FCC2-4153-B2AF-6392567DBB9C}" destId="{E18D9ECF-913B-4C73-86FA-7678090B912A}" srcOrd="0" destOrd="0" presId="urn:microsoft.com/office/officeart/2005/8/layout/lProcess2"/>
    <dgm:cxn modelId="{926BA679-735A-4291-B355-52AF1667A3C3}" type="presParOf" srcId="{CF0A0579-FCC2-4153-B2AF-6392567DBB9C}" destId="{319ECEEF-6C2B-4CDE-9D47-F2F45DC1D63F}" srcOrd="1" destOrd="0" presId="urn:microsoft.com/office/officeart/2005/8/layout/lProcess2"/>
    <dgm:cxn modelId="{3D410AF1-C279-4669-B698-0C3027377AA2}" type="presParOf" srcId="{CF0A0579-FCC2-4153-B2AF-6392567DBB9C}" destId="{6BF08059-4BA6-4561-9AB6-C7930A706438}" srcOrd="2" destOrd="0" presId="urn:microsoft.com/office/officeart/2005/8/layout/lProcess2"/>
    <dgm:cxn modelId="{A3E02630-E134-409B-A31D-7772AD9674A3}" type="presParOf" srcId="{6BF08059-4BA6-4561-9AB6-C7930A706438}" destId="{07DF2A91-0CC5-4E47-9D79-B385F6107A13}" srcOrd="0" destOrd="0" presId="urn:microsoft.com/office/officeart/2005/8/layout/lProcess2"/>
    <dgm:cxn modelId="{081D20E0-D604-478B-BC72-6FF67E18377B}" type="presParOf" srcId="{07DF2A91-0CC5-4E47-9D79-B385F6107A13}" destId="{067050B2-2C57-4FD3-B02C-DD2D645AEB07}" srcOrd="0" destOrd="0" presId="urn:microsoft.com/office/officeart/2005/8/layout/lProcess2"/>
    <dgm:cxn modelId="{05682FB8-02AE-4BFC-999C-7068CE4117DC}" type="presParOf" srcId="{16D5553D-766C-4FB9-B57D-56023A0D18FF}" destId="{0225A6A7-E828-4A10-B75E-637D481F1A04}" srcOrd="3" destOrd="0" presId="urn:microsoft.com/office/officeart/2005/8/layout/lProcess2"/>
    <dgm:cxn modelId="{07FE5AC0-E9B7-4029-9973-C1FDEF143ADA}" type="presParOf" srcId="{16D5553D-766C-4FB9-B57D-56023A0D18FF}" destId="{26FA15AA-422F-47D7-B04B-466BD006EFD5}" srcOrd="4" destOrd="0" presId="urn:microsoft.com/office/officeart/2005/8/layout/lProcess2"/>
    <dgm:cxn modelId="{20D4022F-49E5-4E4C-93E2-7FBC1B76B44B}" type="presParOf" srcId="{26FA15AA-422F-47D7-B04B-466BD006EFD5}" destId="{C6A2D521-0C30-43D9-BA76-4BB345F26C67}" srcOrd="0" destOrd="0" presId="urn:microsoft.com/office/officeart/2005/8/layout/lProcess2"/>
    <dgm:cxn modelId="{4A75D10A-DC6D-4638-906A-6AEF5CFFB467}" type="presParOf" srcId="{26FA15AA-422F-47D7-B04B-466BD006EFD5}" destId="{291A3141-A33D-4B41-90D6-62D311EEC1B5}" srcOrd="1" destOrd="0" presId="urn:microsoft.com/office/officeart/2005/8/layout/lProcess2"/>
    <dgm:cxn modelId="{C753DFC8-A414-4EA2-9FC1-86D176FD6DDD}" type="presParOf" srcId="{26FA15AA-422F-47D7-B04B-466BD006EFD5}" destId="{A17B2E88-3A33-44C7-8A4D-98DD23969BA2}" srcOrd="2" destOrd="0" presId="urn:microsoft.com/office/officeart/2005/8/layout/lProcess2"/>
    <dgm:cxn modelId="{C970FE3C-32E1-4208-87BC-E2C0D8834ED8}" type="presParOf" srcId="{A17B2E88-3A33-44C7-8A4D-98DD23969BA2}" destId="{37EC5766-A42A-4E0A-B1BE-149BCA1D3982}" srcOrd="0" destOrd="0" presId="urn:microsoft.com/office/officeart/2005/8/layout/lProcess2"/>
    <dgm:cxn modelId="{E12C87C0-737C-4D0A-96C9-94BDDDF772B6}" type="presParOf" srcId="{37EC5766-A42A-4E0A-B1BE-149BCA1D3982}" destId="{6DF49411-BA26-415E-98DD-D3EC2B75749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ABC771-7D2F-4B5E-BC21-CBFB630BD27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E989072-E218-4050-96D4-0B5DF0744235}">
      <dgm:prSet phldrT="[Texto]"/>
      <dgm:spPr/>
      <dgm:t>
        <a:bodyPr/>
        <a:lstStyle/>
        <a:p>
          <a:endParaRPr lang="es-MX" b="1" i="1" dirty="0" smtClean="0">
            <a:latin typeface="Arial" pitchFamily="34" charset="0"/>
            <a:cs typeface="Arial" pitchFamily="34" charset="0"/>
          </a:endParaRPr>
        </a:p>
        <a:p>
          <a:r>
            <a:rPr lang="es-MX" b="1" i="1" dirty="0" smtClean="0">
              <a:latin typeface="Arial" pitchFamily="34" charset="0"/>
              <a:cs typeface="Arial" pitchFamily="34" charset="0"/>
            </a:rPr>
            <a:t>¿Quiénes?</a:t>
          </a:r>
        </a:p>
        <a:p>
          <a:r>
            <a:rPr lang="es-MX" b="1" i="1" dirty="0" smtClean="0">
              <a:latin typeface="Arial" pitchFamily="34" charset="0"/>
              <a:cs typeface="Arial" pitchFamily="34" charset="0"/>
            </a:rPr>
            <a:t>El colectivo es la relación voluntaria de respeto y compromiso</a:t>
          </a:r>
        </a:p>
      </dgm:t>
    </dgm:pt>
    <dgm:pt modelId="{3396E33B-0666-4C72-BA28-8CF328C2F3E7}" type="parTrans" cxnId="{280A7CBB-F981-460C-9202-8C7D72005049}">
      <dgm:prSet/>
      <dgm:spPr/>
      <dgm:t>
        <a:bodyPr/>
        <a:lstStyle/>
        <a:p>
          <a:endParaRPr lang="es-MX"/>
        </a:p>
      </dgm:t>
    </dgm:pt>
    <dgm:pt modelId="{8F0FBE37-5EFD-46BA-8FA9-252621236E7F}" type="sibTrans" cxnId="{280A7CBB-F981-460C-9202-8C7D72005049}">
      <dgm:prSet/>
      <dgm:spPr/>
      <dgm:t>
        <a:bodyPr/>
        <a:lstStyle/>
        <a:p>
          <a:endParaRPr lang="es-MX"/>
        </a:p>
      </dgm:t>
    </dgm:pt>
    <dgm:pt modelId="{8EB4A025-EA6B-4C29-9EDF-386753147DCB}">
      <dgm:prSet phldrT="[Texto]"/>
      <dgm:spPr/>
      <dgm:t>
        <a:bodyPr/>
        <a:lstStyle/>
        <a:p>
          <a:r>
            <a:rPr lang="es-MX" dirty="0" smtClean="0"/>
            <a:t>Funciones</a:t>
          </a:r>
          <a:endParaRPr lang="es-MX" dirty="0"/>
        </a:p>
      </dgm:t>
    </dgm:pt>
    <dgm:pt modelId="{4B96E963-6ADE-430B-9DCD-50FF6ACE7303}" type="parTrans" cxnId="{C1D3FB87-D2D2-4D57-907C-A924DF0A27E1}">
      <dgm:prSet/>
      <dgm:spPr/>
      <dgm:t>
        <a:bodyPr/>
        <a:lstStyle/>
        <a:p>
          <a:endParaRPr lang="es-MX"/>
        </a:p>
      </dgm:t>
    </dgm:pt>
    <dgm:pt modelId="{AA46E225-CE48-44CF-B675-E8ABA0BFB957}" type="sibTrans" cxnId="{C1D3FB87-D2D2-4D57-907C-A924DF0A27E1}">
      <dgm:prSet/>
      <dgm:spPr/>
      <dgm:t>
        <a:bodyPr/>
        <a:lstStyle/>
        <a:p>
          <a:endParaRPr lang="es-MX"/>
        </a:p>
      </dgm:t>
    </dgm:pt>
    <dgm:pt modelId="{BABB26C0-DA40-4919-BF90-6CF97B371A10}">
      <dgm:prSet phldrT="[Texto]"/>
      <dgm:spPr/>
      <dgm:t>
        <a:bodyPr/>
        <a:lstStyle/>
        <a:p>
          <a:r>
            <a:rPr lang="es-MX" dirty="0" smtClean="0"/>
            <a:t>Tipos de colectivo</a:t>
          </a:r>
          <a:endParaRPr lang="es-MX" dirty="0"/>
        </a:p>
      </dgm:t>
    </dgm:pt>
    <dgm:pt modelId="{59FDF4F3-74B0-4F56-84D4-89944806134D}" type="parTrans" cxnId="{383EC546-B598-4C9B-A91B-8CEECF96C35C}">
      <dgm:prSet/>
      <dgm:spPr/>
      <dgm:t>
        <a:bodyPr/>
        <a:lstStyle/>
        <a:p>
          <a:endParaRPr lang="es-MX"/>
        </a:p>
      </dgm:t>
    </dgm:pt>
    <dgm:pt modelId="{CF2A8574-44E4-4061-9B07-6EBF3D9802A0}" type="sibTrans" cxnId="{383EC546-B598-4C9B-A91B-8CEECF96C35C}">
      <dgm:prSet/>
      <dgm:spPr/>
      <dgm:t>
        <a:bodyPr/>
        <a:lstStyle/>
        <a:p>
          <a:endParaRPr lang="es-MX"/>
        </a:p>
      </dgm:t>
    </dgm:pt>
    <dgm:pt modelId="{2973EFDD-73C6-4C19-807C-A8268062C404}">
      <dgm:prSet custT="1"/>
      <dgm:spPr/>
      <dgm:t>
        <a:bodyPr/>
        <a:lstStyle/>
        <a:p>
          <a:pPr algn="just"/>
          <a:r>
            <a:rPr lang="es-MX" sz="1200" dirty="0" smtClean="0">
              <a:latin typeface="Arial" pitchFamily="34" charset="0"/>
              <a:cs typeface="Arial" pitchFamily="34" charset="0"/>
            </a:rPr>
            <a:t>Participar, elaborar y evaluar el proyecto.</a:t>
          </a:r>
        </a:p>
        <a:p>
          <a:pPr algn="just"/>
          <a:r>
            <a:rPr lang="es-MX" sz="1200" dirty="0" smtClean="0">
              <a:latin typeface="Arial" pitchFamily="34" charset="0"/>
              <a:cs typeface="Arial" pitchFamily="34" charset="0"/>
            </a:rPr>
            <a:t>Promover y difundir la identidad de la escuela y comunidad</a:t>
          </a:r>
          <a:endParaRPr lang="es-MX" sz="1200" dirty="0">
            <a:latin typeface="Arial" pitchFamily="34" charset="0"/>
            <a:cs typeface="Arial" pitchFamily="34" charset="0"/>
          </a:endParaRPr>
        </a:p>
      </dgm:t>
    </dgm:pt>
    <dgm:pt modelId="{B1A64FBC-6C2F-4E05-A4A5-72E70D1A0EF5}" type="parTrans" cxnId="{5648768F-242B-404D-B9BB-FD4CC978D2B6}">
      <dgm:prSet/>
      <dgm:spPr/>
      <dgm:t>
        <a:bodyPr/>
        <a:lstStyle/>
        <a:p>
          <a:endParaRPr lang="es-MX"/>
        </a:p>
      </dgm:t>
    </dgm:pt>
    <dgm:pt modelId="{C60CC1D3-FB2D-4B31-90DA-F1C54DC4A632}" type="sibTrans" cxnId="{5648768F-242B-404D-B9BB-FD4CC978D2B6}">
      <dgm:prSet/>
      <dgm:spPr/>
      <dgm:t>
        <a:bodyPr/>
        <a:lstStyle/>
        <a:p>
          <a:endParaRPr lang="es-MX"/>
        </a:p>
      </dgm:t>
    </dgm:pt>
    <dgm:pt modelId="{C0EB7B5E-5940-4A1D-A19F-376AE45A146D}">
      <dgm:prSet/>
      <dgm:spPr/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Colectivo Escolar: Conformado por los actores educativos de la escuela o comunidad educativa.</a:t>
          </a:r>
          <a:endParaRPr lang="es-MX" b="1" dirty="0">
            <a:latin typeface="Arial" pitchFamily="34" charset="0"/>
            <a:cs typeface="Arial" pitchFamily="34" charset="0"/>
          </a:endParaRPr>
        </a:p>
      </dgm:t>
    </dgm:pt>
    <dgm:pt modelId="{5D756D92-2B87-4BF2-8AFA-FB807604D62A}" type="parTrans" cxnId="{880FE80E-152F-422D-A2F2-876ED0E650CF}">
      <dgm:prSet/>
      <dgm:spPr/>
      <dgm:t>
        <a:bodyPr/>
        <a:lstStyle/>
        <a:p>
          <a:endParaRPr lang="es-MX"/>
        </a:p>
      </dgm:t>
    </dgm:pt>
    <dgm:pt modelId="{1AD8725F-E5CA-4D48-96F8-CE4F013A65CB}" type="sibTrans" cxnId="{880FE80E-152F-422D-A2F2-876ED0E650CF}">
      <dgm:prSet/>
      <dgm:spPr/>
      <dgm:t>
        <a:bodyPr/>
        <a:lstStyle/>
        <a:p>
          <a:endParaRPr lang="es-MX"/>
        </a:p>
      </dgm:t>
    </dgm:pt>
    <dgm:pt modelId="{55C0B3EA-D46E-492C-8506-5EA1416CD59A}">
      <dgm:prSet/>
      <dgm:spPr/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-Colectivo Comunitario. Conformado por los colectivos de cada una de las escuelas que existen en la comunidad.</a:t>
          </a:r>
          <a:endParaRPr lang="es-MX" b="1" dirty="0">
            <a:latin typeface="Arial" pitchFamily="34" charset="0"/>
            <a:cs typeface="Arial" pitchFamily="34" charset="0"/>
          </a:endParaRPr>
        </a:p>
      </dgm:t>
    </dgm:pt>
    <dgm:pt modelId="{343FCB0E-2B8F-4487-85BD-5B3BEBA8D4D6}" type="parTrans" cxnId="{7EF54995-27DB-403D-8DC0-A9C90E7AC423}">
      <dgm:prSet/>
      <dgm:spPr/>
      <dgm:t>
        <a:bodyPr/>
        <a:lstStyle/>
        <a:p>
          <a:endParaRPr lang="es-MX"/>
        </a:p>
      </dgm:t>
    </dgm:pt>
    <dgm:pt modelId="{2EA69A32-691D-474C-9684-430879596B22}" type="sibTrans" cxnId="{7EF54995-27DB-403D-8DC0-A9C90E7AC423}">
      <dgm:prSet/>
      <dgm:spPr/>
      <dgm:t>
        <a:bodyPr/>
        <a:lstStyle/>
        <a:p>
          <a:endParaRPr lang="es-MX"/>
        </a:p>
      </dgm:t>
    </dgm:pt>
    <dgm:pt modelId="{6A5F1CD9-F71F-4ECB-8392-D4D9E678B1AC}" type="pres">
      <dgm:prSet presAssocID="{D5ABC771-7D2F-4B5E-BC21-CBFB630BD2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B4D524E-1F8B-4AEC-97A9-8A8E38E653B9}" type="pres">
      <dgm:prSet presAssocID="{3E989072-E218-4050-96D4-0B5DF0744235}" presName="hierRoot1" presStyleCnt="0"/>
      <dgm:spPr/>
    </dgm:pt>
    <dgm:pt modelId="{431C5759-291F-44D4-B8D1-ABF245DB50EC}" type="pres">
      <dgm:prSet presAssocID="{3E989072-E218-4050-96D4-0B5DF0744235}" presName="composite" presStyleCnt="0"/>
      <dgm:spPr/>
    </dgm:pt>
    <dgm:pt modelId="{D5ABC019-9BA7-4839-979F-C6B779DE96CA}" type="pres">
      <dgm:prSet presAssocID="{3E989072-E218-4050-96D4-0B5DF0744235}" presName="background" presStyleLbl="node0" presStyleIdx="0" presStyleCnt="1"/>
      <dgm:spPr/>
    </dgm:pt>
    <dgm:pt modelId="{0DACB2B3-6B8E-43B9-9034-A9F94B39E9F5}" type="pres">
      <dgm:prSet presAssocID="{3E989072-E218-4050-96D4-0B5DF074423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A6CDAF2-0338-4E4C-BD5F-C9C629FA6EA9}" type="pres">
      <dgm:prSet presAssocID="{3E989072-E218-4050-96D4-0B5DF0744235}" presName="hierChild2" presStyleCnt="0"/>
      <dgm:spPr/>
    </dgm:pt>
    <dgm:pt modelId="{13232C7B-9114-4F3C-B681-5A6784BDC6BB}" type="pres">
      <dgm:prSet presAssocID="{4B96E963-6ADE-430B-9DCD-50FF6ACE7303}" presName="Name10" presStyleLbl="parChTrans1D2" presStyleIdx="0" presStyleCnt="2"/>
      <dgm:spPr/>
      <dgm:t>
        <a:bodyPr/>
        <a:lstStyle/>
        <a:p>
          <a:endParaRPr lang="es-MX"/>
        </a:p>
      </dgm:t>
    </dgm:pt>
    <dgm:pt modelId="{61FE298F-64CC-42FF-B0F8-9E60733FD725}" type="pres">
      <dgm:prSet presAssocID="{8EB4A025-EA6B-4C29-9EDF-386753147DCB}" presName="hierRoot2" presStyleCnt="0"/>
      <dgm:spPr/>
    </dgm:pt>
    <dgm:pt modelId="{14DB511E-97E5-4975-9690-9F742DB38C5F}" type="pres">
      <dgm:prSet presAssocID="{8EB4A025-EA6B-4C29-9EDF-386753147DCB}" presName="composite2" presStyleCnt="0"/>
      <dgm:spPr/>
    </dgm:pt>
    <dgm:pt modelId="{6A63932F-1C99-4B67-B6B6-A57D6F21B9DE}" type="pres">
      <dgm:prSet presAssocID="{8EB4A025-EA6B-4C29-9EDF-386753147DCB}" presName="background2" presStyleLbl="node2" presStyleIdx="0" presStyleCnt="2"/>
      <dgm:spPr/>
    </dgm:pt>
    <dgm:pt modelId="{538C5EF6-C56C-451B-BC48-1B1D18BD949B}" type="pres">
      <dgm:prSet presAssocID="{8EB4A025-EA6B-4C29-9EDF-386753147DC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1F20C6-B6DE-4AA2-BAE5-7A50D8FB80BB}" type="pres">
      <dgm:prSet presAssocID="{8EB4A025-EA6B-4C29-9EDF-386753147DCB}" presName="hierChild3" presStyleCnt="0"/>
      <dgm:spPr/>
    </dgm:pt>
    <dgm:pt modelId="{EDD409E8-778C-46BB-AF65-D06027B14580}" type="pres">
      <dgm:prSet presAssocID="{B1A64FBC-6C2F-4E05-A4A5-72E70D1A0EF5}" presName="Name17" presStyleLbl="parChTrans1D3" presStyleIdx="0" presStyleCnt="3"/>
      <dgm:spPr/>
      <dgm:t>
        <a:bodyPr/>
        <a:lstStyle/>
        <a:p>
          <a:endParaRPr lang="es-MX"/>
        </a:p>
      </dgm:t>
    </dgm:pt>
    <dgm:pt modelId="{38B4AB4D-1AD0-49CE-9625-C214EE3AB550}" type="pres">
      <dgm:prSet presAssocID="{2973EFDD-73C6-4C19-807C-A8268062C404}" presName="hierRoot3" presStyleCnt="0"/>
      <dgm:spPr/>
    </dgm:pt>
    <dgm:pt modelId="{3AB0C745-1831-4F41-B824-F45BEFA9342F}" type="pres">
      <dgm:prSet presAssocID="{2973EFDD-73C6-4C19-807C-A8268062C404}" presName="composite3" presStyleCnt="0"/>
      <dgm:spPr/>
    </dgm:pt>
    <dgm:pt modelId="{53367F4C-E669-4937-BEB3-EF9FF630375D}" type="pres">
      <dgm:prSet presAssocID="{2973EFDD-73C6-4C19-807C-A8268062C404}" presName="background3" presStyleLbl="node3" presStyleIdx="0" presStyleCnt="3"/>
      <dgm:spPr/>
    </dgm:pt>
    <dgm:pt modelId="{6FB64ACC-2163-4D95-A998-6A9A393EE718}" type="pres">
      <dgm:prSet presAssocID="{2973EFDD-73C6-4C19-807C-A8268062C40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73BD132-2428-48A1-8AF9-1C753BF62812}" type="pres">
      <dgm:prSet presAssocID="{2973EFDD-73C6-4C19-807C-A8268062C404}" presName="hierChild4" presStyleCnt="0"/>
      <dgm:spPr/>
    </dgm:pt>
    <dgm:pt modelId="{83AFF8E3-CF1F-4E9D-AFCE-32E9091BA2CE}" type="pres">
      <dgm:prSet presAssocID="{59FDF4F3-74B0-4F56-84D4-89944806134D}" presName="Name10" presStyleLbl="parChTrans1D2" presStyleIdx="1" presStyleCnt="2"/>
      <dgm:spPr/>
      <dgm:t>
        <a:bodyPr/>
        <a:lstStyle/>
        <a:p>
          <a:endParaRPr lang="es-MX"/>
        </a:p>
      </dgm:t>
    </dgm:pt>
    <dgm:pt modelId="{12743B50-A3B4-4E4D-A60A-49D0F3BFE16D}" type="pres">
      <dgm:prSet presAssocID="{BABB26C0-DA40-4919-BF90-6CF97B371A10}" presName="hierRoot2" presStyleCnt="0"/>
      <dgm:spPr/>
    </dgm:pt>
    <dgm:pt modelId="{1659B0DF-101F-48E1-8CE1-8A3B0356CF89}" type="pres">
      <dgm:prSet presAssocID="{BABB26C0-DA40-4919-BF90-6CF97B371A10}" presName="composite2" presStyleCnt="0"/>
      <dgm:spPr/>
    </dgm:pt>
    <dgm:pt modelId="{63CCA60F-55E4-4F4F-AEE0-FEDA9968B01F}" type="pres">
      <dgm:prSet presAssocID="{BABB26C0-DA40-4919-BF90-6CF97B371A10}" presName="background2" presStyleLbl="node2" presStyleIdx="1" presStyleCnt="2"/>
      <dgm:spPr/>
    </dgm:pt>
    <dgm:pt modelId="{C919D451-1392-4D03-ABD0-3D719577C12E}" type="pres">
      <dgm:prSet presAssocID="{BABB26C0-DA40-4919-BF90-6CF97B371A1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BC743A5-4761-44C7-B84C-E7A24872466C}" type="pres">
      <dgm:prSet presAssocID="{BABB26C0-DA40-4919-BF90-6CF97B371A10}" presName="hierChild3" presStyleCnt="0"/>
      <dgm:spPr/>
    </dgm:pt>
    <dgm:pt modelId="{143501AF-C846-4C95-A5B2-B5BFBA0EF02A}" type="pres">
      <dgm:prSet presAssocID="{5D756D92-2B87-4BF2-8AFA-FB807604D62A}" presName="Name17" presStyleLbl="parChTrans1D3" presStyleIdx="1" presStyleCnt="3"/>
      <dgm:spPr/>
      <dgm:t>
        <a:bodyPr/>
        <a:lstStyle/>
        <a:p>
          <a:endParaRPr lang="es-MX"/>
        </a:p>
      </dgm:t>
    </dgm:pt>
    <dgm:pt modelId="{775910C7-1EF4-4A3E-83B0-28EF4D706A81}" type="pres">
      <dgm:prSet presAssocID="{C0EB7B5E-5940-4A1D-A19F-376AE45A146D}" presName="hierRoot3" presStyleCnt="0"/>
      <dgm:spPr/>
    </dgm:pt>
    <dgm:pt modelId="{0B8DF941-4C12-47B3-8545-8A2D2C41E332}" type="pres">
      <dgm:prSet presAssocID="{C0EB7B5E-5940-4A1D-A19F-376AE45A146D}" presName="composite3" presStyleCnt="0"/>
      <dgm:spPr/>
    </dgm:pt>
    <dgm:pt modelId="{CF3D074D-33E1-487B-967C-22B6BC10DB65}" type="pres">
      <dgm:prSet presAssocID="{C0EB7B5E-5940-4A1D-A19F-376AE45A146D}" presName="background3" presStyleLbl="node3" presStyleIdx="1" presStyleCnt="3"/>
      <dgm:spPr/>
    </dgm:pt>
    <dgm:pt modelId="{13F5A19D-CBE9-4E19-92FF-A1E171C14D4E}" type="pres">
      <dgm:prSet presAssocID="{C0EB7B5E-5940-4A1D-A19F-376AE45A146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235CAE-45DE-4E13-8344-F5834BADF0E4}" type="pres">
      <dgm:prSet presAssocID="{C0EB7B5E-5940-4A1D-A19F-376AE45A146D}" presName="hierChild4" presStyleCnt="0"/>
      <dgm:spPr/>
    </dgm:pt>
    <dgm:pt modelId="{7C1F0C1E-0528-46D1-A4DB-663B654DFF92}" type="pres">
      <dgm:prSet presAssocID="{343FCB0E-2B8F-4487-85BD-5B3BEBA8D4D6}" presName="Name17" presStyleLbl="parChTrans1D3" presStyleIdx="2" presStyleCnt="3"/>
      <dgm:spPr/>
      <dgm:t>
        <a:bodyPr/>
        <a:lstStyle/>
        <a:p>
          <a:endParaRPr lang="es-MX"/>
        </a:p>
      </dgm:t>
    </dgm:pt>
    <dgm:pt modelId="{C1050B5D-2B91-4167-BAD6-3069E889DCEE}" type="pres">
      <dgm:prSet presAssocID="{55C0B3EA-D46E-492C-8506-5EA1416CD59A}" presName="hierRoot3" presStyleCnt="0"/>
      <dgm:spPr/>
    </dgm:pt>
    <dgm:pt modelId="{B9A4DE43-90A6-4830-888A-7DEFEF740EA0}" type="pres">
      <dgm:prSet presAssocID="{55C0B3EA-D46E-492C-8506-5EA1416CD59A}" presName="composite3" presStyleCnt="0"/>
      <dgm:spPr/>
    </dgm:pt>
    <dgm:pt modelId="{AF04E365-6FE4-4A04-8B07-393A65022777}" type="pres">
      <dgm:prSet presAssocID="{55C0B3EA-D46E-492C-8506-5EA1416CD59A}" presName="background3" presStyleLbl="node3" presStyleIdx="2" presStyleCnt="3"/>
      <dgm:spPr/>
    </dgm:pt>
    <dgm:pt modelId="{0270E6D5-2CCD-479E-A3E2-91124FDB98BE}" type="pres">
      <dgm:prSet presAssocID="{55C0B3EA-D46E-492C-8506-5EA1416CD59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9D6CA-77F7-4720-8098-723DF2F0040A}" type="pres">
      <dgm:prSet presAssocID="{55C0B3EA-D46E-492C-8506-5EA1416CD59A}" presName="hierChild4" presStyleCnt="0"/>
      <dgm:spPr/>
    </dgm:pt>
  </dgm:ptLst>
  <dgm:cxnLst>
    <dgm:cxn modelId="{C373B321-CF77-4270-9701-AA918D69F18B}" type="presOf" srcId="{55C0B3EA-D46E-492C-8506-5EA1416CD59A}" destId="{0270E6D5-2CCD-479E-A3E2-91124FDB98BE}" srcOrd="0" destOrd="0" presId="urn:microsoft.com/office/officeart/2005/8/layout/hierarchy1"/>
    <dgm:cxn modelId="{D6C649BC-2552-49A1-9905-C24AD1A78922}" type="presOf" srcId="{B1A64FBC-6C2F-4E05-A4A5-72E70D1A0EF5}" destId="{EDD409E8-778C-46BB-AF65-D06027B14580}" srcOrd="0" destOrd="0" presId="urn:microsoft.com/office/officeart/2005/8/layout/hierarchy1"/>
    <dgm:cxn modelId="{30CE097A-33B7-448D-BDE8-DB8B52D87912}" type="presOf" srcId="{C0EB7B5E-5940-4A1D-A19F-376AE45A146D}" destId="{13F5A19D-CBE9-4E19-92FF-A1E171C14D4E}" srcOrd="0" destOrd="0" presId="urn:microsoft.com/office/officeart/2005/8/layout/hierarchy1"/>
    <dgm:cxn modelId="{4AB2D8AE-47A5-4B02-8065-2154C6CB64C5}" type="presOf" srcId="{2973EFDD-73C6-4C19-807C-A8268062C404}" destId="{6FB64ACC-2163-4D95-A998-6A9A393EE718}" srcOrd="0" destOrd="0" presId="urn:microsoft.com/office/officeart/2005/8/layout/hierarchy1"/>
    <dgm:cxn modelId="{8169827E-453B-40AB-9CDE-87C24780CBD5}" type="presOf" srcId="{BABB26C0-DA40-4919-BF90-6CF97B371A10}" destId="{C919D451-1392-4D03-ABD0-3D719577C12E}" srcOrd="0" destOrd="0" presId="urn:microsoft.com/office/officeart/2005/8/layout/hierarchy1"/>
    <dgm:cxn modelId="{30BB7448-11AE-46A1-9F37-A538F8BF91DB}" type="presOf" srcId="{343FCB0E-2B8F-4487-85BD-5B3BEBA8D4D6}" destId="{7C1F0C1E-0528-46D1-A4DB-663B654DFF92}" srcOrd="0" destOrd="0" presId="urn:microsoft.com/office/officeart/2005/8/layout/hierarchy1"/>
    <dgm:cxn modelId="{A4A6CBF6-A1E7-4DEF-9CF7-05DC8831B5C3}" type="presOf" srcId="{8EB4A025-EA6B-4C29-9EDF-386753147DCB}" destId="{538C5EF6-C56C-451B-BC48-1B1D18BD949B}" srcOrd="0" destOrd="0" presId="urn:microsoft.com/office/officeart/2005/8/layout/hierarchy1"/>
    <dgm:cxn modelId="{880FE80E-152F-422D-A2F2-876ED0E650CF}" srcId="{BABB26C0-DA40-4919-BF90-6CF97B371A10}" destId="{C0EB7B5E-5940-4A1D-A19F-376AE45A146D}" srcOrd="0" destOrd="0" parTransId="{5D756D92-2B87-4BF2-8AFA-FB807604D62A}" sibTransId="{1AD8725F-E5CA-4D48-96F8-CE4F013A65CB}"/>
    <dgm:cxn modelId="{760B0CEB-A0FD-4809-B2DE-36DD0E8B34B1}" type="presOf" srcId="{5D756D92-2B87-4BF2-8AFA-FB807604D62A}" destId="{143501AF-C846-4C95-A5B2-B5BFBA0EF02A}" srcOrd="0" destOrd="0" presId="urn:microsoft.com/office/officeart/2005/8/layout/hierarchy1"/>
    <dgm:cxn modelId="{8DAC48F4-0A6F-40F5-87C3-F5D2A514BF21}" type="presOf" srcId="{D5ABC771-7D2F-4B5E-BC21-CBFB630BD27E}" destId="{6A5F1CD9-F71F-4ECB-8392-D4D9E678B1AC}" srcOrd="0" destOrd="0" presId="urn:microsoft.com/office/officeart/2005/8/layout/hierarchy1"/>
    <dgm:cxn modelId="{C0898441-8519-417F-A06E-80E80B487A67}" type="presOf" srcId="{3E989072-E218-4050-96D4-0B5DF0744235}" destId="{0DACB2B3-6B8E-43B9-9034-A9F94B39E9F5}" srcOrd="0" destOrd="0" presId="urn:microsoft.com/office/officeart/2005/8/layout/hierarchy1"/>
    <dgm:cxn modelId="{C1D3FB87-D2D2-4D57-907C-A924DF0A27E1}" srcId="{3E989072-E218-4050-96D4-0B5DF0744235}" destId="{8EB4A025-EA6B-4C29-9EDF-386753147DCB}" srcOrd="0" destOrd="0" parTransId="{4B96E963-6ADE-430B-9DCD-50FF6ACE7303}" sibTransId="{AA46E225-CE48-44CF-B675-E8ABA0BFB957}"/>
    <dgm:cxn modelId="{A03852C6-92C4-4B95-AB3B-6A81E260E028}" type="presOf" srcId="{4B96E963-6ADE-430B-9DCD-50FF6ACE7303}" destId="{13232C7B-9114-4F3C-B681-5A6784BDC6BB}" srcOrd="0" destOrd="0" presId="urn:microsoft.com/office/officeart/2005/8/layout/hierarchy1"/>
    <dgm:cxn modelId="{A030940E-6BF1-42A9-90B9-9AEECD4C7D18}" type="presOf" srcId="{59FDF4F3-74B0-4F56-84D4-89944806134D}" destId="{83AFF8E3-CF1F-4E9D-AFCE-32E9091BA2CE}" srcOrd="0" destOrd="0" presId="urn:microsoft.com/office/officeart/2005/8/layout/hierarchy1"/>
    <dgm:cxn modelId="{7EF54995-27DB-403D-8DC0-A9C90E7AC423}" srcId="{BABB26C0-DA40-4919-BF90-6CF97B371A10}" destId="{55C0B3EA-D46E-492C-8506-5EA1416CD59A}" srcOrd="1" destOrd="0" parTransId="{343FCB0E-2B8F-4487-85BD-5B3BEBA8D4D6}" sibTransId="{2EA69A32-691D-474C-9684-430879596B22}"/>
    <dgm:cxn modelId="{383EC546-B598-4C9B-A91B-8CEECF96C35C}" srcId="{3E989072-E218-4050-96D4-0B5DF0744235}" destId="{BABB26C0-DA40-4919-BF90-6CF97B371A10}" srcOrd="1" destOrd="0" parTransId="{59FDF4F3-74B0-4F56-84D4-89944806134D}" sibTransId="{CF2A8574-44E4-4061-9B07-6EBF3D9802A0}"/>
    <dgm:cxn modelId="{5648768F-242B-404D-B9BB-FD4CC978D2B6}" srcId="{8EB4A025-EA6B-4C29-9EDF-386753147DCB}" destId="{2973EFDD-73C6-4C19-807C-A8268062C404}" srcOrd="0" destOrd="0" parTransId="{B1A64FBC-6C2F-4E05-A4A5-72E70D1A0EF5}" sibTransId="{C60CC1D3-FB2D-4B31-90DA-F1C54DC4A632}"/>
    <dgm:cxn modelId="{280A7CBB-F981-460C-9202-8C7D72005049}" srcId="{D5ABC771-7D2F-4B5E-BC21-CBFB630BD27E}" destId="{3E989072-E218-4050-96D4-0B5DF0744235}" srcOrd="0" destOrd="0" parTransId="{3396E33B-0666-4C72-BA28-8CF328C2F3E7}" sibTransId="{8F0FBE37-5EFD-46BA-8FA9-252621236E7F}"/>
    <dgm:cxn modelId="{679F7CB7-E000-444A-9570-E2A3827267E8}" type="presParOf" srcId="{6A5F1CD9-F71F-4ECB-8392-D4D9E678B1AC}" destId="{3B4D524E-1F8B-4AEC-97A9-8A8E38E653B9}" srcOrd="0" destOrd="0" presId="urn:microsoft.com/office/officeart/2005/8/layout/hierarchy1"/>
    <dgm:cxn modelId="{3BC7D3C7-7F94-44D7-8ABD-67855845D86F}" type="presParOf" srcId="{3B4D524E-1F8B-4AEC-97A9-8A8E38E653B9}" destId="{431C5759-291F-44D4-B8D1-ABF245DB50EC}" srcOrd="0" destOrd="0" presId="urn:microsoft.com/office/officeart/2005/8/layout/hierarchy1"/>
    <dgm:cxn modelId="{5F532445-CC3E-4363-8CAD-8967C86890B5}" type="presParOf" srcId="{431C5759-291F-44D4-B8D1-ABF245DB50EC}" destId="{D5ABC019-9BA7-4839-979F-C6B779DE96CA}" srcOrd="0" destOrd="0" presId="urn:microsoft.com/office/officeart/2005/8/layout/hierarchy1"/>
    <dgm:cxn modelId="{1AC85557-2A7B-4B1B-A27E-AFCFB3DF9DEC}" type="presParOf" srcId="{431C5759-291F-44D4-B8D1-ABF245DB50EC}" destId="{0DACB2B3-6B8E-43B9-9034-A9F94B39E9F5}" srcOrd="1" destOrd="0" presId="urn:microsoft.com/office/officeart/2005/8/layout/hierarchy1"/>
    <dgm:cxn modelId="{25133B4F-02FC-4392-97F7-9D006343C066}" type="presParOf" srcId="{3B4D524E-1F8B-4AEC-97A9-8A8E38E653B9}" destId="{CA6CDAF2-0338-4E4C-BD5F-C9C629FA6EA9}" srcOrd="1" destOrd="0" presId="urn:microsoft.com/office/officeart/2005/8/layout/hierarchy1"/>
    <dgm:cxn modelId="{11921C4A-565D-488A-9848-68C6B4EB0987}" type="presParOf" srcId="{CA6CDAF2-0338-4E4C-BD5F-C9C629FA6EA9}" destId="{13232C7B-9114-4F3C-B681-5A6784BDC6BB}" srcOrd="0" destOrd="0" presId="urn:microsoft.com/office/officeart/2005/8/layout/hierarchy1"/>
    <dgm:cxn modelId="{0896A7C7-86A7-4725-B51D-00B80C555BCF}" type="presParOf" srcId="{CA6CDAF2-0338-4E4C-BD5F-C9C629FA6EA9}" destId="{61FE298F-64CC-42FF-B0F8-9E60733FD725}" srcOrd="1" destOrd="0" presId="urn:microsoft.com/office/officeart/2005/8/layout/hierarchy1"/>
    <dgm:cxn modelId="{B58759AE-98DC-4861-BACA-B78C58722DA1}" type="presParOf" srcId="{61FE298F-64CC-42FF-B0F8-9E60733FD725}" destId="{14DB511E-97E5-4975-9690-9F742DB38C5F}" srcOrd="0" destOrd="0" presId="urn:microsoft.com/office/officeart/2005/8/layout/hierarchy1"/>
    <dgm:cxn modelId="{D2D9C704-E21B-45A4-8DB2-44D0F7DF7F17}" type="presParOf" srcId="{14DB511E-97E5-4975-9690-9F742DB38C5F}" destId="{6A63932F-1C99-4B67-B6B6-A57D6F21B9DE}" srcOrd="0" destOrd="0" presId="urn:microsoft.com/office/officeart/2005/8/layout/hierarchy1"/>
    <dgm:cxn modelId="{BAF95F9B-0F84-449D-B859-A209296F151B}" type="presParOf" srcId="{14DB511E-97E5-4975-9690-9F742DB38C5F}" destId="{538C5EF6-C56C-451B-BC48-1B1D18BD949B}" srcOrd="1" destOrd="0" presId="urn:microsoft.com/office/officeart/2005/8/layout/hierarchy1"/>
    <dgm:cxn modelId="{38C43D93-8C8A-4D86-861B-A4A369D290E6}" type="presParOf" srcId="{61FE298F-64CC-42FF-B0F8-9E60733FD725}" destId="{291F20C6-B6DE-4AA2-BAE5-7A50D8FB80BB}" srcOrd="1" destOrd="0" presId="urn:microsoft.com/office/officeart/2005/8/layout/hierarchy1"/>
    <dgm:cxn modelId="{04676562-639F-4A0D-A51A-D5675DAC7D49}" type="presParOf" srcId="{291F20C6-B6DE-4AA2-BAE5-7A50D8FB80BB}" destId="{EDD409E8-778C-46BB-AF65-D06027B14580}" srcOrd="0" destOrd="0" presId="urn:microsoft.com/office/officeart/2005/8/layout/hierarchy1"/>
    <dgm:cxn modelId="{807D081A-9688-40C6-B95F-87D1CBFFED7A}" type="presParOf" srcId="{291F20C6-B6DE-4AA2-BAE5-7A50D8FB80BB}" destId="{38B4AB4D-1AD0-49CE-9625-C214EE3AB550}" srcOrd="1" destOrd="0" presId="urn:microsoft.com/office/officeart/2005/8/layout/hierarchy1"/>
    <dgm:cxn modelId="{3332EB9C-E9CE-4B25-8584-04F5CBA7E31B}" type="presParOf" srcId="{38B4AB4D-1AD0-49CE-9625-C214EE3AB550}" destId="{3AB0C745-1831-4F41-B824-F45BEFA9342F}" srcOrd="0" destOrd="0" presId="urn:microsoft.com/office/officeart/2005/8/layout/hierarchy1"/>
    <dgm:cxn modelId="{234B2942-AF6E-4189-A236-0B8FEE8F32B7}" type="presParOf" srcId="{3AB0C745-1831-4F41-B824-F45BEFA9342F}" destId="{53367F4C-E669-4937-BEB3-EF9FF630375D}" srcOrd="0" destOrd="0" presId="urn:microsoft.com/office/officeart/2005/8/layout/hierarchy1"/>
    <dgm:cxn modelId="{5E03F7D1-FE1A-4791-9CC9-07734A936A51}" type="presParOf" srcId="{3AB0C745-1831-4F41-B824-F45BEFA9342F}" destId="{6FB64ACC-2163-4D95-A998-6A9A393EE718}" srcOrd="1" destOrd="0" presId="urn:microsoft.com/office/officeart/2005/8/layout/hierarchy1"/>
    <dgm:cxn modelId="{C7175B49-A6EC-4519-B2F6-89F1385CB846}" type="presParOf" srcId="{38B4AB4D-1AD0-49CE-9625-C214EE3AB550}" destId="{F73BD132-2428-48A1-8AF9-1C753BF62812}" srcOrd="1" destOrd="0" presId="urn:microsoft.com/office/officeart/2005/8/layout/hierarchy1"/>
    <dgm:cxn modelId="{15BD8A81-E420-497F-A5EB-29CE57D6D539}" type="presParOf" srcId="{CA6CDAF2-0338-4E4C-BD5F-C9C629FA6EA9}" destId="{83AFF8E3-CF1F-4E9D-AFCE-32E9091BA2CE}" srcOrd="2" destOrd="0" presId="urn:microsoft.com/office/officeart/2005/8/layout/hierarchy1"/>
    <dgm:cxn modelId="{8FF8FE68-2551-4AE8-A98F-8E348425C93A}" type="presParOf" srcId="{CA6CDAF2-0338-4E4C-BD5F-C9C629FA6EA9}" destId="{12743B50-A3B4-4E4D-A60A-49D0F3BFE16D}" srcOrd="3" destOrd="0" presId="urn:microsoft.com/office/officeart/2005/8/layout/hierarchy1"/>
    <dgm:cxn modelId="{90145EC4-637E-4653-87C6-4C998265148A}" type="presParOf" srcId="{12743B50-A3B4-4E4D-A60A-49D0F3BFE16D}" destId="{1659B0DF-101F-48E1-8CE1-8A3B0356CF89}" srcOrd="0" destOrd="0" presId="urn:microsoft.com/office/officeart/2005/8/layout/hierarchy1"/>
    <dgm:cxn modelId="{9E241B4C-078D-496A-B379-7355A83CAF39}" type="presParOf" srcId="{1659B0DF-101F-48E1-8CE1-8A3B0356CF89}" destId="{63CCA60F-55E4-4F4F-AEE0-FEDA9968B01F}" srcOrd="0" destOrd="0" presId="urn:microsoft.com/office/officeart/2005/8/layout/hierarchy1"/>
    <dgm:cxn modelId="{0B9CC640-F819-4A30-8756-AB1D02900795}" type="presParOf" srcId="{1659B0DF-101F-48E1-8CE1-8A3B0356CF89}" destId="{C919D451-1392-4D03-ABD0-3D719577C12E}" srcOrd="1" destOrd="0" presId="urn:microsoft.com/office/officeart/2005/8/layout/hierarchy1"/>
    <dgm:cxn modelId="{B702A646-C608-4A45-B6D8-CFF45ECC8987}" type="presParOf" srcId="{12743B50-A3B4-4E4D-A60A-49D0F3BFE16D}" destId="{ABC743A5-4761-44C7-B84C-E7A24872466C}" srcOrd="1" destOrd="0" presId="urn:microsoft.com/office/officeart/2005/8/layout/hierarchy1"/>
    <dgm:cxn modelId="{9146417B-5293-4284-854C-886474AD0FFC}" type="presParOf" srcId="{ABC743A5-4761-44C7-B84C-E7A24872466C}" destId="{143501AF-C846-4C95-A5B2-B5BFBA0EF02A}" srcOrd="0" destOrd="0" presId="urn:microsoft.com/office/officeart/2005/8/layout/hierarchy1"/>
    <dgm:cxn modelId="{82E7E208-86DC-4404-9831-F9B0819855E7}" type="presParOf" srcId="{ABC743A5-4761-44C7-B84C-E7A24872466C}" destId="{775910C7-1EF4-4A3E-83B0-28EF4D706A81}" srcOrd="1" destOrd="0" presId="urn:microsoft.com/office/officeart/2005/8/layout/hierarchy1"/>
    <dgm:cxn modelId="{CFE673E5-B25B-4A48-B0D9-E0284A62BE12}" type="presParOf" srcId="{775910C7-1EF4-4A3E-83B0-28EF4D706A81}" destId="{0B8DF941-4C12-47B3-8545-8A2D2C41E332}" srcOrd="0" destOrd="0" presId="urn:microsoft.com/office/officeart/2005/8/layout/hierarchy1"/>
    <dgm:cxn modelId="{65E36B0D-90C3-4753-BC70-BBC1B75E2541}" type="presParOf" srcId="{0B8DF941-4C12-47B3-8545-8A2D2C41E332}" destId="{CF3D074D-33E1-487B-967C-22B6BC10DB65}" srcOrd="0" destOrd="0" presId="urn:microsoft.com/office/officeart/2005/8/layout/hierarchy1"/>
    <dgm:cxn modelId="{BC6563B8-DC98-4B92-A1F0-654DFED07496}" type="presParOf" srcId="{0B8DF941-4C12-47B3-8545-8A2D2C41E332}" destId="{13F5A19D-CBE9-4E19-92FF-A1E171C14D4E}" srcOrd="1" destOrd="0" presId="urn:microsoft.com/office/officeart/2005/8/layout/hierarchy1"/>
    <dgm:cxn modelId="{A98883F7-C0D6-4068-8D22-C341E2454492}" type="presParOf" srcId="{775910C7-1EF4-4A3E-83B0-28EF4D706A81}" destId="{34235CAE-45DE-4E13-8344-F5834BADF0E4}" srcOrd="1" destOrd="0" presId="urn:microsoft.com/office/officeart/2005/8/layout/hierarchy1"/>
    <dgm:cxn modelId="{0ED7961A-4780-4C72-9852-B3C126A2C8BD}" type="presParOf" srcId="{ABC743A5-4761-44C7-B84C-E7A24872466C}" destId="{7C1F0C1E-0528-46D1-A4DB-663B654DFF92}" srcOrd="2" destOrd="0" presId="urn:microsoft.com/office/officeart/2005/8/layout/hierarchy1"/>
    <dgm:cxn modelId="{49B3CB91-308D-439F-B9B2-8047D9676B88}" type="presParOf" srcId="{ABC743A5-4761-44C7-B84C-E7A24872466C}" destId="{C1050B5D-2B91-4167-BAD6-3069E889DCEE}" srcOrd="3" destOrd="0" presId="urn:microsoft.com/office/officeart/2005/8/layout/hierarchy1"/>
    <dgm:cxn modelId="{C7D9BCE4-58CC-4894-ACAB-9A9A00A010DC}" type="presParOf" srcId="{C1050B5D-2B91-4167-BAD6-3069E889DCEE}" destId="{B9A4DE43-90A6-4830-888A-7DEFEF740EA0}" srcOrd="0" destOrd="0" presId="urn:microsoft.com/office/officeart/2005/8/layout/hierarchy1"/>
    <dgm:cxn modelId="{425B377F-E9BE-4496-AB75-088D404C4DC1}" type="presParOf" srcId="{B9A4DE43-90A6-4830-888A-7DEFEF740EA0}" destId="{AF04E365-6FE4-4A04-8B07-393A65022777}" srcOrd="0" destOrd="0" presId="urn:microsoft.com/office/officeart/2005/8/layout/hierarchy1"/>
    <dgm:cxn modelId="{5A9906D0-657F-403F-AD8B-19822627EDA5}" type="presParOf" srcId="{B9A4DE43-90A6-4830-888A-7DEFEF740EA0}" destId="{0270E6D5-2CCD-479E-A3E2-91124FDB98BE}" srcOrd="1" destOrd="0" presId="urn:microsoft.com/office/officeart/2005/8/layout/hierarchy1"/>
    <dgm:cxn modelId="{6B427D25-B687-4E5A-BD89-31DB992BF295}" type="presParOf" srcId="{C1050B5D-2B91-4167-BAD6-3069E889DCEE}" destId="{96B9D6CA-77F7-4720-8098-723DF2F004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2D9EEB-9138-495E-9D12-70BFA5AA005C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FF16690-6D54-4EEA-911C-8B00132C42F9}">
      <dgm:prSet phldrT="[Texto]"/>
      <dgm:spPr/>
      <dgm:t>
        <a:bodyPr/>
        <a:lstStyle/>
        <a:p>
          <a:r>
            <a:rPr lang="es-MX" dirty="0" smtClean="0"/>
            <a:t>Principios éticos</a:t>
          </a:r>
          <a:endParaRPr lang="es-MX" dirty="0"/>
        </a:p>
      </dgm:t>
    </dgm:pt>
    <dgm:pt modelId="{69BAF02E-E912-454A-8D5E-F1FDA896711E}" type="parTrans" cxnId="{C5978092-D71F-4FBA-A319-418EB8B787F6}">
      <dgm:prSet/>
      <dgm:spPr/>
      <dgm:t>
        <a:bodyPr/>
        <a:lstStyle/>
        <a:p>
          <a:endParaRPr lang="es-MX"/>
        </a:p>
      </dgm:t>
    </dgm:pt>
    <dgm:pt modelId="{944F08CC-56C2-4B30-B710-36057534DCC7}" type="sibTrans" cxnId="{C5978092-D71F-4FBA-A319-418EB8B787F6}">
      <dgm:prSet/>
      <dgm:spPr/>
      <dgm:t>
        <a:bodyPr/>
        <a:lstStyle/>
        <a:p>
          <a:endParaRPr lang="es-MX"/>
        </a:p>
      </dgm:t>
    </dgm:pt>
    <dgm:pt modelId="{3B8E3D41-2F82-4EDB-A5CE-C9D73E3F26CD}">
      <dgm:prSet phldrT="[Texto]"/>
      <dgm:spPr/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igualdad</a:t>
          </a:r>
          <a:endParaRPr lang="es-MX" dirty="0"/>
        </a:p>
      </dgm:t>
    </dgm:pt>
    <dgm:pt modelId="{5584B99D-9471-411C-98A5-F21671006521}" type="parTrans" cxnId="{D85BCDFB-B7D0-4693-BC10-9917173B3997}">
      <dgm:prSet/>
      <dgm:spPr/>
      <dgm:t>
        <a:bodyPr/>
        <a:lstStyle/>
        <a:p>
          <a:endParaRPr lang="es-MX" dirty="0"/>
        </a:p>
      </dgm:t>
    </dgm:pt>
    <dgm:pt modelId="{B0DE75AA-A00B-4E0E-B14F-EA21632D3C56}" type="sibTrans" cxnId="{D85BCDFB-B7D0-4693-BC10-9917173B3997}">
      <dgm:prSet/>
      <dgm:spPr/>
      <dgm:t>
        <a:bodyPr/>
        <a:lstStyle/>
        <a:p>
          <a:endParaRPr lang="es-MX"/>
        </a:p>
      </dgm:t>
    </dgm:pt>
    <dgm:pt modelId="{173B2E45-9476-4EE5-B1E7-DFEABD668AB6}">
      <dgm:prSet phldrT="[Texto]"/>
      <dgm:spPr/>
      <dgm:t>
        <a:bodyPr/>
        <a:lstStyle/>
        <a:p>
          <a:r>
            <a:rPr lang="es-MX" dirty="0" smtClean="0">
              <a:latin typeface="Aharoni" pitchFamily="2" charset="-79"/>
              <a:cs typeface="Aharoni" pitchFamily="2" charset="-79"/>
            </a:rPr>
            <a:t>Libertad</a:t>
          </a:r>
          <a:endParaRPr lang="es-MX" dirty="0">
            <a:latin typeface="Aharoni" pitchFamily="2" charset="-79"/>
            <a:cs typeface="Aharoni" pitchFamily="2" charset="-79"/>
          </a:endParaRPr>
        </a:p>
      </dgm:t>
    </dgm:pt>
    <dgm:pt modelId="{9CE1F6FE-122F-4B7C-89DD-C538EA084CAB}" type="parTrans" cxnId="{23171FB5-2CBE-4A48-9FC0-4192E6D76448}">
      <dgm:prSet/>
      <dgm:spPr/>
      <dgm:t>
        <a:bodyPr/>
        <a:lstStyle/>
        <a:p>
          <a:endParaRPr lang="es-MX" dirty="0"/>
        </a:p>
      </dgm:t>
    </dgm:pt>
    <dgm:pt modelId="{FB0CAE96-BB07-4819-AA59-71CBF34D0198}" type="sibTrans" cxnId="{23171FB5-2CBE-4A48-9FC0-4192E6D76448}">
      <dgm:prSet/>
      <dgm:spPr/>
      <dgm:t>
        <a:bodyPr/>
        <a:lstStyle/>
        <a:p>
          <a:endParaRPr lang="es-MX"/>
        </a:p>
      </dgm:t>
    </dgm:pt>
    <dgm:pt modelId="{5CF0EDEF-C742-43FB-BEAD-E839A8D59F26}">
      <dgm:prSet phldrT="[Texto]"/>
      <dgm:spPr/>
      <dgm:t>
        <a:bodyPr/>
        <a:lstStyle/>
        <a:p>
          <a:r>
            <a:rPr lang="es-MX" dirty="0" smtClean="0">
              <a:latin typeface="Aharoni" pitchFamily="2" charset="-79"/>
              <a:cs typeface="Aharoni" pitchFamily="2" charset="-79"/>
            </a:rPr>
            <a:t>Justicia</a:t>
          </a:r>
          <a:endParaRPr lang="es-MX" dirty="0">
            <a:latin typeface="Aharoni" pitchFamily="2" charset="-79"/>
            <a:cs typeface="Aharoni" pitchFamily="2" charset="-79"/>
          </a:endParaRPr>
        </a:p>
      </dgm:t>
    </dgm:pt>
    <dgm:pt modelId="{932C1480-328A-47F6-BC3F-937B1B33D4AC}" type="parTrans" cxnId="{29CAE315-B16E-4EDB-8E30-DC5A04948F18}">
      <dgm:prSet/>
      <dgm:spPr/>
      <dgm:t>
        <a:bodyPr/>
        <a:lstStyle/>
        <a:p>
          <a:endParaRPr lang="es-MX" dirty="0"/>
        </a:p>
      </dgm:t>
    </dgm:pt>
    <dgm:pt modelId="{E621980E-DB1B-4182-898E-3CD53CD1588E}" type="sibTrans" cxnId="{29CAE315-B16E-4EDB-8E30-DC5A04948F18}">
      <dgm:prSet/>
      <dgm:spPr/>
      <dgm:t>
        <a:bodyPr/>
        <a:lstStyle/>
        <a:p>
          <a:endParaRPr lang="es-MX"/>
        </a:p>
      </dgm:t>
    </dgm:pt>
    <dgm:pt modelId="{27A230AC-CF4A-48BF-AB58-82F51B782B48}">
      <dgm:prSet phldrT="[Texto]" custT="1"/>
      <dgm:spPr/>
      <dgm:t>
        <a:bodyPr/>
        <a:lstStyle/>
        <a:p>
          <a:r>
            <a:rPr lang="es-MX" sz="1400" dirty="0" smtClean="0">
              <a:latin typeface="Aharoni" pitchFamily="2" charset="-79"/>
              <a:cs typeface="Aharoni" pitchFamily="2" charset="-79"/>
            </a:rPr>
            <a:t>Democracia</a:t>
          </a:r>
          <a:endParaRPr lang="es-MX" sz="1400" dirty="0">
            <a:latin typeface="Aharoni" pitchFamily="2" charset="-79"/>
            <a:cs typeface="Aharoni" pitchFamily="2" charset="-79"/>
          </a:endParaRPr>
        </a:p>
      </dgm:t>
    </dgm:pt>
    <dgm:pt modelId="{D3A14C61-B858-4E69-AE9B-2734F1EFFA07}" type="parTrans" cxnId="{3AD63898-74F9-4FB2-B534-9BD7008BA348}">
      <dgm:prSet/>
      <dgm:spPr/>
      <dgm:t>
        <a:bodyPr/>
        <a:lstStyle/>
        <a:p>
          <a:endParaRPr lang="es-MX" dirty="0"/>
        </a:p>
      </dgm:t>
    </dgm:pt>
    <dgm:pt modelId="{87333481-BC3C-4FB6-B410-7E45DE97E93C}" type="sibTrans" cxnId="{3AD63898-74F9-4FB2-B534-9BD7008BA348}">
      <dgm:prSet/>
      <dgm:spPr/>
      <dgm:t>
        <a:bodyPr/>
        <a:lstStyle/>
        <a:p>
          <a:endParaRPr lang="es-MX"/>
        </a:p>
      </dgm:t>
    </dgm:pt>
    <dgm:pt modelId="{BFC01331-3BBA-4B12-AFA0-47EAA064CB68}">
      <dgm:prSet custT="1"/>
      <dgm:spPr/>
      <dgm:t>
        <a:bodyPr/>
        <a:lstStyle/>
        <a:p>
          <a:r>
            <a:rPr lang="es-MX" sz="1400" b="1" dirty="0" smtClean="0">
              <a:latin typeface="Aharoni" pitchFamily="2" charset="-79"/>
              <a:cs typeface="Aharoni" pitchFamily="2" charset="-79"/>
            </a:rPr>
            <a:t>Equidad</a:t>
          </a:r>
          <a:endParaRPr lang="es-MX" sz="1000" dirty="0"/>
        </a:p>
      </dgm:t>
    </dgm:pt>
    <dgm:pt modelId="{C26F2037-463E-4245-A95A-632483E4608B}" type="parTrans" cxnId="{969D790D-F6AD-4652-9DE2-23583EA28F36}">
      <dgm:prSet/>
      <dgm:spPr/>
      <dgm:t>
        <a:bodyPr/>
        <a:lstStyle/>
        <a:p>
          <a:endParaRPr lang="es-MX" dirty="0"/>
        </a:p>
      </dgm:t>
    </dgm:pt>
    <dgm:pt modelId="{1BF33403-961C-457D-83AA-3F3C8735981D}" type="sibTrans" cxnId="{969D790D-F6AD-4652-9DE2-23583EA28F36}">
      <dgm:prSet/>
      <dgm:spPr/>
      <dgm:t>
        <a:bodyPr/>
        <a:lstStyle/>
        <a:p>
          <a:endParaRPr lang="es-MX"/>
        </a:p>
      </dgm:t>
    </dgm:pt>
    <dgm:pt modelId="{280A1E00-5771-4A9A-BB89-AF9D69E3807B}">
      <dgm:prSet/>
      <dgm:spPr/>
      <dgm:t>
        <a:bodyPr/>
        <a:lstStyle/>
        <a:p>
          <a:r>
            <a:rPr lang="es-MX" b="1" dirty="0" smtClean="0">
              <a:latin typeface="Aharoni" pitchFamily="2" charset="-79"/>
              <a:cs typeface="Aharoni" pitchFamily="2" charset="-79"/>
            </a:rPr>
            <a:t>Solidaridad</a:t>
          </a:r>
          <a:endParaRPr lang="es-MX" dirty="0"/>
        </a:p>
      </dgm:t>
    </dgm:pt>
    <dgm:pt modelId="{F20162B3-D570-444B-9618-7777FE25BB82}" type="parTrans" cxnId="{761B91CC-1267-4A84-B9B0-144B29ADE0FF}">
      <dgm:prSet/>
      <dgm:spPr/>
      <dgm:t>
        <a:bodyPr/>
        <a:lstStyle/>
        <a:p>
          <a:endParaRPr lang="es-MX" dirty="0"/>
        </a:p>
      </dgm:t>
    </dgm:pt>
    <dgm:pt modelId="{9B72DD82-A3B4-49D3-B622-6EA71F783E47}" type="sibTrans" cxnId="{761B91CC-1267-4A84-B9B0-144B29ADE0FF}">
      <dgm:prSet/>
      <dgm:spPr/>
      <dgm:t>
        <a:bodyPr/>
        <a:lstStyle/>
        <a:p>
          <a:endParaRPr lang="es-MX"/>
        </a:p>
      </dgm:t>
    </dgm:pt>
    <dgm:pt modelId="{AF6A406B-F2D3-4603-83E7-75F3D8446D7C}">
      <dgm:prSet/>
      <dgm:spPr/>
      <dgm:t>
        <a:bodyPr/>
        <a:lstStyle/>
        <a:p>
          <a:r>
            <a:rPr lang="es-MX" b="1" dirty="0" smtClean="0">
              <a:latin typeface="Aharoni" pitchFamily="2" charset="-79"/>
              <a:cs typeface="Aharoni" pitchFamily="2" charset="-79"/>
            </a:rPr>
            <a:t>Respeto</a:t>
          </a:r>
          <a:endParaRPr lang="es-MX" dirty="0"/>
        </a:p>
      </dgm:t>
    </dgm:pt>
    <dgm:pt modelId="{A1149094-142B-4CF4-BF49-303AF3A5CD3E}" type="parTrans" cxnId="{6DFCB215-98F0-4509-AC95-15E1FB1C5270}">
      <dgm:prSet/>
      <dgm:spPr/>
      <dgm:t>
        <a:bodyPr/>
        <a:lstStyle/>
        <a:p>
          <a:endParaRPr lang="es-MX" dirty="0"/>
        </a:p>
      </dgm:t>
    </dgm:pt>
    <dgm:pt modelId="{B5F7FD63-6515-4AE2-A5F1-1FAD912928EF}" type="sibTrans" cxnId="{6DFCB215-98F0-4509-AC95-15E1FB1C5270}">
      <dgm:prSet/>
      <dgm:spPr/>
      <dgm:t>
        <a:bodyPr/>
        <a:lstStyle/>
        <a:p>
          <a:endParaRPr lang="es-MX"/>
        </a:p>
      </dgm:t>
    </dgm:pt>
    <dgm:pt modelId="{E686B42A-C031-45C9-8646-C025741139F4}">
      <dgm:prSet/>
      <dgm:spPr/>
      <dgm:t>
        <a:bodyPr/>
        <a:lstStyle/>
        <a:p>
          <a:r>
            <a:rPr lang="es-MX" b="1" dirty="0" smtClean="0">
              <a:latin typeface="Aharoni" pitchFamily="2" charset="-79"/>
              <a:cs typeface="Aharoni" pitchFamily="2" charset="-79"/>
            </a:rPr>
            <a:t>Fraternidad</a:t>
          </a:r>
          <a:endParaRPr lang="es-MX" dirty="0"/>
        </a:p>
      </dgm:t>
    </dgm:pt>
    <dgm:pt modelId="{DE4612DB-3949-45D3-8651-EC91D962B6A1}" type="parTrans" cxnId="{50AF8010-4040-4804-ACAA-E221CE5FCE44}">
      <dgm:prSet/>
      <dgm:spPr/>
      <dgm:t>
        <a:bodyPr/>
        <a:lstStyle/>
        <a:p>
          <a:endParaRPr lang="es-MX" dirty="0"/>
        </a:p>
      </dgm:t>
    </dgm:pt>
    <dgm:pt modelId="{47EB8D8A-8ED3-4A35-BC7F-877F5600B5B5}" type="sibTrans" cxnId="{50AF8010-4040-4804-ACAA-E221CE5FCE44}">
      <dgm:prSet/>
      <dgm:spPr/>
      <dgm:t>
        <a:bodyPr/>
        <a:lstStyle/>
        <a:p>
          <a:endParaRPr lang="es-MX"/>
        </a:p>
      </dgm:t>
    </dgm:pt>
    <dgm:pt modelId="{E916A103-D38A-4734-8F05-A6660FE47FE7}">
      <dgm:prSet/>
      <dgm:spPr/>
      <dgm:t>
        <a:bodyPr/>
        <a:lstStyle/>
        <a:p>
          <a:r>
            <a:rPr lang="es-MX" b="1" dirty="0" smtClean="0">
              <a:latin typeface="Aharoni" pitchFamily="2" charset="-79"/>
              <a:cs typeface="Aharoni" pitchFamily="2" charset="-79"/>
            </a:rPr>
            <a:t>Amor</a:t>
          </a:r>
          <a:endParaRPr lang="es-MX" dirty="0"/>
        </a:p>
      </dgm:t>
    </dgm:pt>
    <dgm:pt modelId="{FB6E161E-9735-4CD1-88C5-C06B062FD1DF}" type="parTrans" cxnId="{902A661A-BAF5-4E5A-BAC7-C9BF85C35E3D}">
      <dgm:prSet/>
      <dgm:spPr/>
      <dgm:t>
        <a:bodyPr/>
        <a:lstStyle/>
        <a:p>
          <a:endParaRPr lang="es-MX" dirty="0"/>
        </a:p>
      </dgm:t>
    </dgm:pt>
    <dgm:pt modelId="{60F71FE2-279E-4B2B-953B-5A2601914F78}" type="sibTrans" cxnId="{902A661A-BAF5-4E5A-BAC7-C9BF85C35E3D}">
      <dgm:prSet/>
      <dgm:spPr/>
      <dgm:t>
        <a:bodyPr/>
        <a:lstStyle/>
        <a:p>
          <a:endParaRPr lang="es-MX"/>
        </a:p>
      </dgm:t>
    </dgm:pt>
    <dgm:pt modelId="{ABF7DB20-E4D9-4B70-8975-AE40FA44325D}" type="pres">
      <dgm:prSet presAssocID="{012D9EEB-9138-495E-9D12-70BFA5AA00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AE76BB-01BE-4429-A8A1-D1F9B3852342}" type="pres">
      <dgm:prSet presAssocID="{5FF16690-6D54-4EEA-911C-8B00132C42F9}" presName="centerShape" presStyleLbl="node0" presStyleIdx="0" presStyleCnt="1"/>
      <dgm:spPr/>
      <dgm:t>
        <a:bodyPr/>
        <a:lstStyle/>
        <a:p>
          <a:endParaRPr lang="es-MX"/>
        </a:p>
      </dgm:t>
    </dgm:pt>
    <dgm:pt modelId="{CE9E24A7-D2D3-4309-93B3-6CD2D1BCCB3A}" type="pres">
      <dgm:prSet presAssocID="{5584B99D-9471-411C-98A5-F21671006521}" presName="parTrans" presStyleLbl="sibTrans2D1" presStyleIdx="0" presStyleCnt="9"/>
      <dgm:spPr/>
      <dgm:t>
        <a:bodyPr/>
        <a:lstStyle/>
        <a:p>
          <a:endParaRPr lang="es-MX"/>
        </a:p>
      </dgm:t>
    </dgm:pt>
    <dgm:pt modelId="{062ED8F5-DE11-4D9A-862D-E2B193C2D918}" type="pres">
      <dgm:prSet presAssocID="{5584B99D-9471-411C-98A5-F21671006521}" presName="connectorText" presStyleLbl="sibTrans2D1" presStyleIdx="0" presStyleCnt="9"/>
      <dgm:spPr/>
      <dgm:t>
        <a:bodyPr/>
        <a:lstStyle/>
        <a:p>
          <a:endParaRPr lang="es-MX"/>
        </a:p>
      </dgm:t>
    </dgm:pt>
    <dgm:pt modelId="{5F93A1DB-51F7-450E-95BC-8EC68A9E962C}" type="pres">
      <dgm:prSet presAssocID="{3B8E3D41-2F82-4EDB-A5CE-C9D73E3F26C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0467AC-62B9-469C-95EF-0CA26309F543}" type="pres">
      <dgm:prSet presAssocID="{9CE1F6FE-122F-4B7C-89DD-C538EA084CAB}" presName="parTrans" presStyleLbl="sibTrans2D1" presStyleIdx="1" presStyleCnt="9"/>
      <dgm:spPr/>
      <dgm:t>
        <a:bodyPr/>
        <a:lstStyle/>
        <a:p>
          <a:endParaRPr lang="es-MX"/>
        </a:p>
      </dgm:t>
    </dgm:pt>
    <dgm:pt modelId="{938D7F3F-2DFE-4612-9883-D833C24BBE2F}" type="pres">
      <dgm:prSet presAssocID="{9CE1F6FE-122F-4B7C-89DD-C538EA084CAB}" presName="connectorText" presStyleLbl="sibTrans2D1" presStyleIdx="1" presStyleCnt="9"/>
      <dgm:spPr/>
      <dgm:t>
        <a:bodyPr/>
        <a:lstStyle/>
        <a:p>
          <a:endParaRPr lang="es-MX"/>
        </a:p>
      </dgm:t>
    </dgm:pt>
    <dgm:pt modelId="{7444F2B4-79C8-40ED-A323-51CA488D7075}" type="pres">
      <dgm:prSet presAssocID="{173B2E45-9476-4EE5-B1E7-DFEABD668AB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8CAB6F-0471-423C-95F2-972005F90C66}" type="pres">
      <dgm:prSet presAssocID="{932C1480-328A-47F6-BC3F-937B1B33D4AC}" presName="parTrans" presStyleLbl="sibTrans2D1" presStyleIdx="2" presStyleCnt="9"/>
      <dgm:spPr/>
      <dgm:t>
        <a:bodyPr/>
        <a:lstStyle/>
        <a:p>
          <a:endParaRPr lang="es-MX"/>
        </a:p>
      </dgm:t>
    </dgm:pt>
    <dgm:pt modelId="{3AAFB977-F930-4ACF-B95C-BFF492F05BF7}" type="pres">
      <dgm:prSet presAssocID="{932C1480-328A-47F6-BC3F-937B1B33D4AC}" presName="connectorText" presStyleLbl="sibTrans2D1" presStyleIdx="2" presStyleCnt="9"/>
      <dgm:spPr/>
      <dgm:t>
        <a:bodyPr/>
        <a:lstStyle/>
        <a:p>
          <a:endParaRPr lang="es-MX"/>
        </a:p>
      </dgm:t>
    </dgm:pt>
    <dgm:pt modelId="{EC95A4AE-EE1B-478D-BB56-6B692D091FEB}" type="pres">
      <dgm:prSet presAssocID="{5CF0EDEF-C742-43FB-BEAD-E839A8D59F2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177BA7-8484-47FA-8C07-11F4DC12FCA8}" type="pres">
      <dgm:prSet presAssocID="{D3A14C61-B858-4E69-AE9B-2734F1EFFA07}" presName="parTrans" presStyleLbl="sibTrans2D1" presStyleIdx="3" presStyleCnt="9"/>
      <dgm:spPr/>
      <dgm:t>
        <a:bodyPr/>
        <a:lstStyle/>
        <a:p>
          <a:endParaRPr lang="es-MX"/>
        </a:p>
      </dgm:t>
    </dgm:pt>
    <dgm:pt modelId="{48B1D431-3A34-4802-8EFE-96C93FA731A8}" type="pres">
      <dgm:prSet presAssocID="{D3A14C61-B858-4E69-AE9B-2734F1EFFA07}" presName="connectorText" presStyleLbl="sibTrans2D1" presStyleIdx="3" presStyleCnt="9"/>
      <dgm:spPr/>
      <dgm:t>
        <a:bodyPr/>
        <a:lstStyle/>
        <a:p>
          <a:endParaRPr lang="es-MX"/>
        </a:p>
      </dgm:t>
    </dgm:pt>
    <dgm:pt modelId="{B924ADEF-A7A3-4A0B-9956-D6F4B7DFAB42}" type="pres">
      <dgm:prSet presAssocID="{27A230AC-CF4A-48BF-AB58-82F51B782B48}" presName="node" presStyleLbl="node1" presStyleIdx="3" presStyleCnt="9" custScaleX="1213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0E79DD-AF91-4DC5-8992-A97E078C19AD}" type="pres">
      <dgm:prSet presAssocID="{C26F2037-463E-4245-A95A-632483E4608B}" presName="parTrans" presStyleLbl="sibTrans2D1" presStyleIdx="4" presStyleCnt="9"/>
      <dgm:spPr/>
      <dgm:t>
        <a:bodyPr/>
        <a:lstStyle/>
        <a:p>
          <a:endParaRPr lang="es-MX"/>
        </a:p>
      </dgm:t>
    </dgm:pt>
    <dgm:pt modelId="{049AE7EC-E79C-4B88-9FDF-F5CB4DEBD24C}" type="pres">
      <dgm:prSet presAssocID="{C26F2037-463E-4245-A95A-632483E4608B}" presName="connectorText" presStyleLbl="sibTrans2D1" presStyleIdx="4" presStyleCnt="9"/>
      <dgm:spPr/>
      <dgm:t>
        <a:bodyPr/>
        <a:lstStyle/>
        <a:p>
          <a:endParaRPr lang="es-MX"/>
        </a:p>
      </dgm:t>
    </dgm:pt>
    <dgm:pt modelId="{99CC7B27-1905-4761-BC33-D6AE8AC190FF}" type="pres">
      <dgm:prSet presAssocID="{BFC01331-3BBA-4B12-AFA0-47EAA064CB6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AD322B-B77D-4C50-B3EE-D0E8CABB87D7}" type="pres">
      <dgm:prSet presAssocID="{F20162B3-D570-444B-9618-7777FE25BB82}" presName="parTrans" presStyleLbl="sibTrans2D1" presStyleIdx="5" presStyleCnt="9"/>
      <dgm:spPr/>
      <dgm:t>
        <a:bodyPr/>
        <a:lstStyle/>
        <a:p>
          <a:endParaRPr lang="es-MX"/>
        </a:p>
      </dgm:t>
    </dgm:pt>
    <dgm:pt modelId="{CEC8E22C-92BC-4137-86CA-1FDC6831B3FE}" type="pres">
      <dgm:prSet presAssocID="{F20162B3-D570-444B-9618-7777FE25BB82}" presName="connectorText" presStyleLbl="sibTrans2D1" presStyleIdx="5" presStyleCnt="9"/>
      <dgm:spPr/>
      <dgm:t>
        <a:bodyPr/>
        <a:lstStyle/>
        <a:p>
          <a:endParaRPr lang="es-MX"/>
        </a:p>
      </dgm:t>
    </dgm:pt>
    <dgm:pt modelId="{FD21E01C-EEBB-4E1B-8D56-C756958720BE}" type="pres">
      <dgm:prSet presAssocID="{280A1E00-5771-4A9A-BB89-AF9D69E3807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095567-B3C8-4EB9-9427-4EEA36D52E3A}" type="pres">
      <dgm:prSet presAssocID="{A1149094-142B-4CF4-BF49-303AF3A5CD3E}" presName="parTrans" presStyleLbl="sibTrans2D1" presStyleIdx="6" presStyleCnt="9"/>
      <dgm:spPr/>
      <dgm:t>
        <a:bodyPr/>
        <a:lstStyle/>
        <a:p>
          <a:endParaRPr lang="es-MX"/>
        </a:p>
      </dgm:t>
    </dgm:pt>
    <dgm:pt modelId="{05752D8E-5EF0-43B9-AE52-40F318A5048A}" type="pres">
      <dgm:prSet presAssocID="{A1149094-142B-4CF4-BF49-303AF3A5CD3E}" presName="connectorText" presStyleLbl="sibTrans2D1" presStyleIdx="6" presStyleCnt="9"/>
      <dgm:spPr/>
      <dgm:t>
        <a:bodyPr/>
        <a:lstStyle/>
        <a:p>
          <a:endParaRPr lang="es-MX"/>
        </a:p>
      </dgm:t>
    </dgm:pt>
    <dgm:pt modelId="{624C3315-D33C-49C8-9A6C-BDF68DBA59B5}" type="pres">
      <dgm:prSet presAssocID="{AF6A406B-F2D3-4603-83E7-75F3D8446D7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DAD5DE-5FD0-4442-9863-35179BB123CA}" type="pres">
      <dgm:prSet presAssocID="{DE4612DB-3949-45D3-8651-EC91D962B6A1}" presName="parTrans" presStyleLbl="sibTrans2D1" presStyleIdx="7" presStyleCnt="9"/>
      <dgm:spPr/>
      <dgm:t>
        <a:bodyPr/>
        <a:lstStyle/>
        <a:p>
          <a:endParaRPr lang="es-MX"/>
        </a:p>
      </dgm:t>
    </dgm:pt>
    <dgm:pt modelId="{67435D89-9DCD-4E41-BFCE-553FAEDFB356}" type="pres">
      <dgm:prSet presAssocID="{DE4612DB-3949-45D3-8651-EC91D962B6A1}" presName="connectorText" presStyleLbl="sibTrans2D1" presStyleIdx="7" presStyleCnt="9"/>
      <dgm:spPr/>
      <dgm:t>
        <a:bodyPr/>
        <a:lstStyle/>
        <a:p>
          <a:endParaRPr lang="es-MX"/>
        </a:p>
      </dgm:t>
    </dgm:pt>
    <dgm:pt modelId="{CAD8C2AC-8710-4D8E-A374-628E54E9B4B4}" type="pres">
      <dgm:prSet presAssocID="{E686B42A-C031-45C9-8646-C025741139F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C7FBFF-2616-4C36-9130-5961127894DA}" type="pres">
      <dgm:prSet presAssocID="{FB6E161E-9735-4CD1-88C5-C06B062FD1DF}" presName="parTrans" presStyleLbl="sibTrans2D1" presStyleIdx="8" presStyleCnt="9"/>
      <dgm:spPr/>
      <dgm:t>
        <a:bodyPr/>
        <a:lstStyle/>
        <a:p>
          <a:endParaRPr lang="es-MX"/>
        </a:p>
      </dgm:t>
    </dgm:pt>
    <dgm:pt modelId="{83BE97C3-046C-4337-9DBE-38F792FEE395}" type="pres">
      <dgm:prSet presAssocID="{FB6E161E-9735-4CD1-88C5-C06B062FD1DF}" presName="connectorText" presStyleLbl="sibTrans2D1" presStyleIdx="8" presStyleCnt="9"/>
      <dgm:spPr/>
      <dgm:t>
        <a:bodyPr/>
        <a:lstStyle/>
        <a:p>
          <a:endParaRPr lang="es-MX"/>
        </a:p>
      </dgm:t>
    </dgm:pt>
    <dgm:pt modelId="{BEBBEDBC-FDD4-4F4E-94D7-23269110234A}" type="pres">
      <dgm:prSet presAssocID="{E916A103-D38A-4734-8F05-A6660FE47FE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5978092-D71F-4FBA-A319-418EB8B787F6}" srcId="{012D9EEB-9138-495E-9D12-70BFA5AA005C}" destId="{5FF16690-6D54-4EEA-911C-8B00132C42F9}" srcOrd="0" destOrd="0" parTransId="{69BAF02E-E912-454A-8D5E-F1FDA896711E}" sibTransId="{944F08CC-56C2-4B30-B710-36057534DCC7}"/>
    <dgm:cxn modelId="{5852B2EF-FD93-481F-8B8E-1E93BE73D2CF}" type="presOf" srcId="{9CE1F6FE-122F-4B7C-89DD-C538EA084CAB}" destId="{DF0467AC-62B9-469C-95EF-0CA26309F543}" srcOrd="0" destOrd="0" presId="urn:microsoft.com/office/officeart/2005/8/layout/radial5"/>
    <dgm:cxn modelId="{5615D6AC-7AC1-47B7-B29D-317583B8BDC4}" type="presOf" srcId="{DE4612DB-3949-45D3-8651-EC91D962B6A1}" destId="{81DAD5DE-5FD0-4442-9863-35179BB123CA}" srcOrd="0" destOrd="0" presId="urn:microsoft.com/office/officeart/2005/8/layout/radial5"/>
    <dgm:cxn modelId="{01D83BB2-5F0F-48B4-84BF-FFBB64CA920F}" type="presOf" srcId="{5584B99D-9471-411C-98A5-F21671006521}" destId="{062ED8F5-DE11-4D9A-862D-E2B193C2D918}" srcOrd="1" destOrd="0" presId="urn:microsoft.com/office/officeart/2005/8/layout/radial5"/>
    <dgm:cxn modelId="{3AD63898-74F9-4FB2-B534-9BD7008BA348}" srcId="{5FF16690-6D54-4EEA-911C-8B00132C42F9}" destId="{27A230AC-CF4A-48BF-AB58-82F51B782B48}" srcOrd="3" destOrd="0" parTransId="{D3A14C61-B858-4E69-AE9B-2734F1EFFA07}" sibTransId="{87333481-BC3C-4FB6-B410-7E45DE97E93C}"/>
    <dgm:cxn modelId="{90CD6A57-56C1-46D4-B047-FFEABCDA3D8B}" type="presOf" srcId="{5584B99D-9471-411C-98A5-F21671006521}" destId="{CE9E24A7-D2D3-4309-93B3-6CD2D1BCCB3A}" srcOrd="0" destOrd="0" presId="urn:microsoft.com/office/officeart/2005/8/layout/radial5"/>
    <dgm:cxn modelId="{66C8F77E-5E39-4CCE-9A91-983B6B8BFC63}" type="presOf" srcId="{9CE1F6FE-122F-4B7C-89DD-C538EA084CAB}" destId="{938D7F3F-2DFE-4612-9883-D833C24BBE2F}" srcOrd="1" destOrd="0" presId="urn:microsoft.com/office/officeart/2005/8/layout/radial5"/>
    <dgm:cxn modelId="{715B2BB6-8C1F-4213-85B9-53EA91A16918}" type="presOf" srcId="{E916A103-D38A-4734-8F05-A6660FE47FE7}" destId="{BEBBEDBC-FDD4-4F4E-94D7-23269110234A}" srcOrd="0" destOrd="0" presId="urn:microsoft.com/office/officeart/2005/8/layout/radial5"/>
    <dgm:cxn modelId="{2A8B52F3-9D2D-463A-AF0A-7DC27C4AF56D}" type="presOf" srcId="{E686B42A-C031-45C9-8646-C025741139F4}" destId="{CAD8C2AC-8710-4D8E-A374-628E54E9B4B4}" srcOrd="0" destOrd="0" presId="urn:microsoft.com/office/officeart/2005/8/layout/radial5"/>
    <dgm:cxn modelId="{FEA683BB-0A74-4B5E-B3BB-2946D8E78A3C}" type="presOf" srcId="{C26F2037-463E-4245-A95A-632483E4608B}" destId="{049AE7EC-E79C-4B88-9FDF-F5CB4DEBD24C}" srcOrd="1" destOrd="0" presId="urn:microsoft.com/office/officeart/2005/8/layout/radial5"/>
    <dgm:cxn modelId="{29CAE315-B16E-4EDB-8E30-DC5A04948F18}" srcId="{5FF16690-6D54-4EEA-911C-8B00132C42F9}" destId="{5CF0EDEF-C742-43FB-BEAD-E839A8D59F26}" srcOrd="2" destOrd="0" parTransId="{932C1480-328A-47F6-BC3F-937B1B33D4AC}" sibTransId="{E621980E-DB1B-4182-898E-3CD53CD1588E}"/>
    <dgm:cxn modelId="{50AF8010-4040-4804-ACAA-E221CE5FCE44}" srcId="{5FF16690-6D54-4EEA-911C-8B00132C42F9}" destId="{E686B42A-C031-45C9-8646-C025741139F4}" srcOrd="7" destOrd="0" parTransId="{DE4612DB-3949-45D3-8651-EC91D962B6A1}" sibTransId="{47EB8D8A-8ED3-4A35-BC7F-877F5600B5B5}"/>
    <dgm:cxn modelId="{E306F05F-0688-4232-850B-C7CB0C5616B8}" type="presOf" srcId="{F20162B3-D570-444B-9618-7777FE25BB82}" destId="{CEC8E22C-92BC-4137-86CA-1FDC6831B3FE}" srcOrd="1" destOrd="0" presId="urn:microsoft.com/office/officeart/2005/8/layout/radial5"/>
    <dgm:cxn modelId="{6DFCB215-98F0-4509-AC95-15E1FB1C5270}" srcId="{5FF16690-6D54-4EEA-911C-8B00132C42F9}" destId="{AF6A406B-F2D3-4603-83E7-75F3D8446D7C}" srcOrd="6" destOrd="0" parTransId="{A1149094-142B-4CF4-BF49-303AF3A5CD3E}" sibTransId="{B5F7FD63-6515-4AE2-A5F1-1FAD912928EF}"/>
    <dgm:cxn modelId="{AE137974-D314-45C0-B9EB-A2E010A7B1CA}" type="presOf" srcId="{D3A14C61-B858-4E69-AE9B-2734F1EFFA07}" destId="{7A177BA7-8484-47FA-8C07-11F4DC12FCA8}" srcOrd="0" destOrd="0" presId="urn:microsoft.com/office/officeart/2005/8/layout/radial5"/>
    <dgm:cxn modelId="{7F8C1B39-0986-4059-A8F0-A7FB3A744E56}" type="presOf" srcId="{F20162B3-D570-444B-9618-7777FE25BB82}" destId="{A4AD322B-B77D-4C50-B3EE-D0E8CABB87D7}" srcOrd="0" destOrd="0" presId="urn:microsoft.com/office/officeart/2005/8/layout/radial5"/>
    <dgm:cxn modelId="{23171FB5-2CBE-4A48-9FC0-4192E6D76448}" srcId="{5FF16690-6D54-4EEA-911C-8B00132C42F9}" destId="{173B2E45-9476-4EE5-B1E7-DFEABD668AB6}" srcOrd="1" destOrd="0" parTransId="{9CE1F6FE-122F-4B7C-89DD-C538EA084CAB}" sibTransId="{FB0CAE96-BB07-4819-AA59-71CBF34D0198}"/>
    <dgm:cxn modelId="{EB97DCDF-AAAD-4E95-984F-0B68CB0D0993}" type="presOf" srcId="{5CF0EDEF-C742-43FB-BEAD-E839A8D59F26}" destId="{EC95A4AE-EE1B-478D-BB56-6B692D091FEB}" srcOrd="0" destOrd="0" presId="urn:microsoft.com/office/officeart/2005/8/layout/radial5"/>
    <dgm:cxn modelId="{761B91CC-1267-4A84-B9B0-144B29ADE0FF}" srcId="{5FF16690-6D54-4EEA-911C-8B00132C42F9}" destId="{280A1E00-5771-4A9A-BB89-AF9D69E3807B}" srcOrd="5" destOrd="0" parTransId="{F20162B3-D570-444B-9618-7777FE25BB82}" sibTransId="{9B72DD82-A3B4-49D3-B622-6EA71F783E47}"/>
    <dgm:cxn modelId="{6E6BFD66-4905-4FAA-B87C-C21FF0926D41}" type="presOf" srcId="{AF6A406B-F2D3-4603-83E7-75F3D8446D7C}" destId="{624C3315-D33C-49C8-9A6C-BDF68DBA59B5}" srcOrd="0" destOrd="0" presId="urn:microsoft.com/office/officeart/2005/8/layout/radial5"/>
    <dgm:cxn modelId="{0550B60F-F66B-41AE-B5D4-24B802488D78}" type="presOf" srcId="{A1149094-142B-4CF4-BF49-303AF3A5CD3E}" destId="{85095567-B3C8-4EB9-9427-4EEA36D52E3A}" srcOrd="0" destOrd="0" presId="urn:microsoft.com/office/officeart/2005/8/layout/radial5"/>
    <dgm:cxn modelId="{3D7BB5AD-A6C5-4A34-A0AA-DC8FA528D7A6}" type="presOf" srcId="{3B8E3D41-2F82-4EDB-A5CE-C9D73E3F26CD}" destId="{5F93A1DB-51F7-450E-95BC-8EC68A9E962C}" srcOrd="0" destOrd="0" presId="urn:microsoft.com/office/officeart/2005/8/layout/radial5"/>
    <dgm:cxn modelId="{E8C41D34-19BC-4314-85F3-89ABF788100C}" type="presOf" srcId="{D3A14C61-B858-4E69-AE9B-2734F1EFFA07}" destId="{48B1D431-3A34-4802-8EFE-96C93FA731A8}" srcOrd="1" destOrd="0" presId="urn:microsoft.com/office/officeart/2005/8/layout/radial5"/>
    <dgm:cxn modelId="{A7DDADA7-169E-42F0-90E5-87A820ED8D78}" type="presOf" srcId="{280A1E00-5771-4A9A-BB89-AF9D69E3807B}" destId="{FD21E01C-EEBB-4E1B-8D56-C756958720BE}" srcOrd="0" destOrd="0" presId="urn:microsoft.com/office/officeart/2005/8/layout/radial5"/>
    <dgm:cxn modelId="{1DA4B19C-F71A-43E5-8980-AF744D2D2CB4}" type="presOf" srcId="{A1149094-142B-4CF4-BF49-303AF3A5CD3E}" destId="{05752D8E-5EF0-43B9-AE52-40F318A5048A}" srcOrd="1" destOrd="0" presId="urn:microsoft.com/office/officeart/2005/8/layout/radial5"/>
    <dgm:cxn modelId="{4468EF1A-F1D4-4B0A-8466-7D8F8DC92976}" type="presOf" srcId="{27A230AC-CF4A-48BF-AB58-82F51B782B48}" destId="{B924ADEF-A7A3-4A0B-9956-D6F4B7DFAB42}" srcOrd="0" destOrd="0" presId="urn:microsoft.com/office/officeart/2005/8/layout/radial5"/>
    <dgm:cxn modelId="{3D08E9E5-AF85-41DE-963D-BFA58EE62ECF}" type="presOf" srcId="{DE4612DB-3949-45D3-8651-EC91D962B6A1}" destId="{67435D89-9DCD-4E41-BFCE-553FAEDFB356}" srcOrd="1" destOrd="0" presId="urn:microsoft.com/office/officeart/2005/8/layout/radial5"/>
    <dgm:cxn modelId="{D0BA4A41-E04A-42C0-81BE-484AEB3774BE}" type="presOf" srcId="{FB6E161E-9735-4CD1-88C5-C06B062FD1DF}" destId="{83BE97C3-046C-4337-9DBE-38F792FEE395}" srcOrd="1" destOrd="0" presId="urn:microsoft.com/office/officeart/2005/8/layout/radial5"/>
    <dgm:cxn modelId="{1BD94061-860E-4416-9300-10C968088584}" type="presOf" srcId="{C26F2037-463E-4245-A95A-632483E4608B}" destId="{740E79DD-AF91-4DC5-8992-A97E078C19AD}" srcOrd="0" destOrd="0" presId="urn:microsoft.com/office/officeart/2005/8/layout/radial5"/>
    <dgm:cxn modelId="{969D790D-F6AD-4652-9DE2-23583EA28F36}" srcId="{5FF16690-6D54-4EEA-911C-8B00132C42F9}" destId="{BFC01331-3BBA-4B12-AFA0-47EAA064CB68}" srcOrd="4" destOrd="0" parTransId="{C26F2037-463E-4245-A95A-632483E4608B}" sibTransId="{1BF33403-961C-457D-83AA-3F3C8735981D}"/>
    <dgm:cxn modelId="{B084EC9B-E5D8-461C-81DC-82C38B58CBD8}" type="presOf" srcId="{932C1480-328A-47F6-BC3F-937B1B33D4AC}" destId="{AF8CAB6F-0471-423C-95F2-972005F90C66}" srcOrd="0" destOrd="0" presId="urn:microsoft.com/office/officeart/2005/8/layout/radial5"/>
    <dgm:cxn modelId="{6707F18A-72D0-421D-AFEE-87E9395F6D8D}" type="presOf" srcId="{012D9EEB-9138-495E-9D12-70BFA5AA005C}" destId="{ABF7DB20-E4D9-4B70-8975-AE40FA44325D}" srcOrd="0" destOrd="0" presId="urn:microsoft.com/office/officeart/2005/8/layout/radial5"/>
    <dgm:cxn modelId="{4D55C1D2-1023-4627-9FBE-EDDF4A94359E}" type="presOf" srcId="{BFC01331-3BBA-4B12-AFA0-47EAA064CB68}" destId="{99CC7B27-1905-4761-BC33-D6AE8AC190FF}" srcOrd="0" destOrd="0" presId="urn:microsoft.com/office/officeart/2005/8/layout/radial5"/>
    <dgm:cxn modelId="{3003CC2D-7CFA-4A11-8A38-CAF4072F483C}" type="presOf" srcId="{5FF16690-6D54-4EEA-911C-8B00132C42F9}" destId="{49AE76BB-01BE-4429-A8A1-D1F9B3852342}" srcOrd="0" destOrd="0" presId="urn:microsoft.com/office/officeart/2005/8/layout/radial5"/>
    <dgm:cxn modelId="{A711581C-6EDB-47A2-B851-F75E2B394A5E}" type="presOf" srcId="{173B2E45-9476-4EE5-B1E7-DFEABD668AB6}" destId="{7444F2B4-79C8-40ED-A323-51CA488D7075}" srcOrd="0" destOrd="0" presId="urn:microsoft.com/office/officeart/2005/8/layout/radial5"/>
    <dgm:cxn modelId="{1CF8EB3A-06A2-4127-ABFC-178907C2E8F7}" type="presOf" srcId="{932C1480-328A-47F6-BC3F-937B1B33D4AC}" destId="{3AAFB977-F930-4ACF-B95C-BFF492F05BF7}" srcOrd="1" destOrd="0" presId="urn:microsoft.com/office/officeart/2005/8/layout/radial5"/>
    <dgm:cxn modelId="{D85BCDFB-B7D0-4693-BC10-9917173B3997}" srcId="{5FF16690-6D54-4EEA-911C-8B00132C42F9}" destId="{3B8E3D41-2F82-4EDB-A5CE-C9D73E3F26CD}" srcOrd="0" destOrd="0" parTransId="{5584B99D-9471-411C-98A5-F21671006521}" sibTransId="{B0DE75AA-A00B-4E0E-B14F-EA21632D3C56}"/>
    <dgm:cxn modelId="{902A661A-BAF5-4E5A-BAC7-C9BF85C35E3D}" srcId="{5FF16690-6D54-4EEA-911C-8B00132C42F9}" destId="{E916A103-D38A-4734-8F05-A6660FE47FE7}" srcOrd="8" destOrd="0" parTransId="{FB6E161E-9735-4CD1-88C5-C06B062FD1DF}" sibTransId="{60F71FE2-279E-4B2B-953B-5A2601914F78}"/>
    <dgm:cxn modelId="{CCD85D3B-C35E-4254-B20F-267BE1DDF22B}" type="presOf" srcId="{FB6E161E-9735-4CD1-88C5-C06B062FD1DF}" destId="{A5C7FBFF-2616-4C36-9130-5961127894DA}" srcOrd="0" destOrd="0" presId="urn:microsoft.com/office/officeart/2005/8/layout/radial5"/>
    <dgm:cxn modelId="{29055359-FBA0-4BF8-BB6B-CF03E88599E3}" type="presParOf" srcId="{ABF7DB20-E4D9-4B70-8975-AE40FA44325D}" destId="{49AE76BB-01BE-4429-A8A1-D1F9B3852342}" srcOrd="0" destOrd="0" presId="urn:microsoft.com/office/officeart/2005/8/layout/radial5"/>
    <dgm:cxn modelId="{2474C5F3-E02E-4158-BADE-F36F4BC78032}" type="presParOf" srcId="{ABF7DB20-E4D9-4B70-8975-AE40FA44325D}" destId="{CE9E24A7-D2D3-4309-93B3-6CD2D1BCCB3A}" srcOrd="1" destOrd="0" presId="urn:microsoft.com/office/officeart/2005/8/layout/radial5"/>
    <dgm:cxn modelId="{7D7DB0E1-0B6C-4B18-B3EA-62C133BD0EDA}" type="presParOf" srcId="{CE9E24A7-D2D3-4309-93B3-6CD2D1BCCB3A}" destId="{062ED8F5-DE11-4D9A-862D-E2B193C2D918}" srcOrd="0" destOrd="0" presId="urn:microsoft.com/office/officeart/2005/8/layout/radial5"/>
    <dgm:cxn modelId="{CC18DDE9-61CD-4EFD-A1F6-27EE37849AD3}" type="presParOf" srcId="{ABF7DB20-E4D9-4B70-8975-AE40FA44325D}" destId="{5F93A1DB-51F7-450E-95BC-8EC68A9E962C}" srcOrd="2" destOrd="0" presId="urn:microsoft.com/office/officeart/2005/8/layout/radial5"/>
    <dgm:cxn modelId="{F7E17041-DFDE-48F8-8121-B9FE37432525}" type="presParOf" srcId="{ABF7DB20-E4D9-4B70-8975-AE40FA44325D}" destId="{DF0467AC-62B9-469C-95EF-0CA26309F543}" srcOrd="3" destOrd="0" presId="urn:microsoft.com/office/officeart/2005/8/layout/radial5"/>
    <dgm:cxn modelId="{0796F55A-E6EB-4017-8D2E-1695143F36BB}" type="presParOf" srcId="{DF0467AC-62B9-469C-95EF-0CA26309F543}" destId="{938D7F3F-2DFE-4612-9883-D833C24BBE2F}" srcOrd="0" destOrd="0" presId="urn:microsoft.com/office/officeart/2005/8/layout/radial5"/>
    <dgm:cxn modelId="{D92B2D69-16F3-4BB6-9353-EA8DC9ED1B6D}" type="presParOf" srcId="{ABF7DB20-E4D9-4B70-8975-AE40FA44325D}" destId="{7444F2B4-79C8-40ED-A323-51CA488D7075}" srcOrd="4" destOrd="0" presId="urn:microsoft.com/office/officeart/2005/8/layout/radial5"/>
    <dgm:cxn modelId="{8BF269B2-F415-4900-AF0F-09B1D4C657CA}" type="presParOf" srcId="{ABF7DB20-E4D9-4B70-8975-AE40FA44325D}" destId="{AF8CAB6F-0471-423C-95F2-972005F90C66}" srcOrd="5" destOrd="0" presId="urn:microsoft.com/office/officeart/2005/8/layout/radial5"/>
    <dgm:cxn modelId="{99D2BC3C-3F43-42E1-A7EB-9EFAE95F023A}" type="presParOf" srcId="{AF8CAB6F-0471-423C-95F2-972005F90C66}" destId="{3AAFB977-F930-4ACF-B95C-BFF492F05BF7}" srcOrd="0" destOrd="0" presId="urn:microsoft.com/office/officeart/2005/8/layout/radial5"/>
    <dgm:cxn modelId="{12950879-13F5-47F7-8AA5-BEBC3AD2A908}" type="presParOf" srcId="{ABF7DB20-E4D9-4B70-8975-AE40FA44325D}" destId="{EC95A4AE-EE1B-478D-BB56-6B692D091FEB}" srcOrd="6" destOrd="0" presId="urn:microsoft.com/office/officeart/2005/8/layout/radial5"/>
    <dgm:cxn modelId="{B03C04CD-C570-4659-8D73-3B4A272C1F76}" type="presParOf" srcId="{ABF7DB20-E4D9-4B70-8975-AE40FA44325D}" destId="{7A177BA7-8484-47FA-8C07-11F4DC12FCA8}" srcOrd="7" destOrd="0" presId="urn:microsoft.com/office/officeart/2005/8/layout/radial5"/>
    <dgm:cxn modelId="{EC839C9E-D74A-49CF-91DD-9D101320D93C}" type="presParOf" srcId="{7A177BA7-8484-47FA-8C07-11F4DC12FCA8}" destId="{48B1D431-3A34-4802-8EFE-96C93FA731A8}" srcOrd="0" destOrd="0" presId="urn:microsoft.com/office/officeart/2005/8/layout/radial5"/>
    <dgm:cxn modelId="{7DFC0B6F-7B02-4D91-83AA-D83E1D3D0EA8}" type="presParOf" srcId="{ABF7DB20-E4D9-4B70-8975-AE40FA44325D}" destId="{B924ADEF-A7A3-4A0B-9956-D6F4B7DFAB42}" srcOrd="8" destOrd="0" presId="urn:microsoft.com/office/officeart/2005/8/layout/radial5"/>
    <dgm:cxn modelId="{2E99A832-57F3-4B24-A809-D913A629348C}" type="presParOf" srcId="{ABF7DB20-E4D9-4B70-8975-AE40FA44325D}" destId="{740E79DD-AF91-4DC5-8992-A97E078C19AD}" srcOrd="9" destOrd="0" presId="urn:microsoft.com/office/officeart/2005/8/layout/radial5"/>
    <dgm:cxn modelId="{2D934CBD-340A-4027-A1E2-628F3537B5C4}" type="presParOf" srcId="{740E79DD-AF91-4DC5-8992-A97E078C19AD}" destId="{049AE7EC-E79C-4B88-9FDF-F5CB4DEBD24C}" srcOrd="0" destOrd="0" presId="urn:microsoft.com/office/officeart/2005/8/layout/radial5"/>
    <dgm:cxn modelId="{1E73EB2C-38C1-4F03-A8DF-3BB6EBC20B94}" type="presParOf" srcId="{ABF7DB20-E4D9-4B70-8975-AE40FA44325D}" destId="{99CC7B27-1905-4761-BC33-D6AE8AC190FF}" srcOrd="10" destOrd="0" presId="urn:microsoft.com/office/officeart/2005/8/layout/radial5"/>
    <dgm:cxn modelId="{108EB19C-2B9B-4D06-8D36-826E0DA8D60D}" type="presParOf" srcId="{ABF7DB20-E4D9-4B70-8975-AE40FA44325D}" destId="{A4AD322B-B77D-4C50-B3EE-D0E8CABB87D7}" srcOrd="11" destOrd="0" presId="urn:microsoft.com/office/officeart/2005/8/layout/radial5"/>
    <dgm:cxn modelId="{42FA6EF8-6D25-4090-AE44-7D834DD0EF4E}" type="presParOf" srcId="{A4AD322B-B77D-4C50-B3EE-D0E8CABB87D7}" destId="{CEC8E22C-92BC-4137-86CA-1FDC6831B3FE}" srcOrd="0" destOrd="0" presId="urn:microsoft.com/office/officeart/2005/8/layout/radial5"/>
    <dgm:cxn modelId="{0C24BB17-B851-4CA6-BDF2-E181D0D5179F}" type="presParOf" srcId="{ABF7DB20-E4D9-4B70-8975-AE40FA44325D}" destId="{FD21E01C-EEBB-4E1B-8D56-C756958720BE}" srcOrd="12" destOrd="0" presId="urn:microsoft.com/office/officeart/2005/8/layout/radial5"/>
    <dgm:cxn modelId="{09851305-94C1-4C79-887B-8725B433B296}" type="presParOf" srcId="{ABF7DB20-E4D9-4B70-8975-AE40FA44325D}" destId="{85095567-B3C8-4EB9-9427-4EEA36D52E3A}" srcOrd="13" destOrd="0" presId="urn:microsoft.com/office/officeart/2005/8/layout/radial5"/>
    <dgm:cxn modelId="{BEA50F59-F780-47D9-9265-094638CD0F79}" type="presParOf" srcId="{85095567-B3C8-4EB9-9427-4EEA36D52E3A}" destId="{05752D8E-5EF0-43B9-AE52-40F318A5048A}" srcOrd="0" destOrd="0" presId="urn:microsoft.com/office/officeart/2005/8/layout/radial5"/>
    <dgm:cxn modelId="{A362FC1F-DC57-4DDD-8BDE-37724FD8EF19}" type="presParOf" srcId="{ABF7DB20-E4D9-4B70-8975-AE40FA44325D}" destId="{624C3315-D33C-49C8-9A6C-BDF68DBA59B5}" srcOrd="14" destOrd="0" presId="urn:microsoft.com/office/officeart/2005/8/layout/radial5"/>
    <dgm:cxn modelId="{7C78F1DE-0777-4555-B93E-47276411CC9E}" type="presParOf" srcId="{ABF7DB20-E4D9-4B70-8975-AE40FA44325D}" destId="{81DAD5DE-5FD0-4442-9863-35179BB123CA}" srcOrd="15" destOrd="0" presId="urn:microsoft.com/office/officeart/2005/8/layout/radial5"/>
    <dgm:cxn modelId="{48A2CBB8-3101-4C37-9E86-C54A3D733A63}" type="presParOf" srcId="{81DAD5DE-5FD0-4442-9863-35179BB123CA}" destId="{67435D89-9DCD-4E41-BFCE-553FAEDFB356}" srcOrd="0" destOrd="0" presId="urn:microsoft.com/office/officeart/2005/8/layout/radial5"/>
    <dgm:cxn modelId="{FC49289E-D2B4-4E56-8F5A-101BEE6854A0}" type="presParOf" srcId="{ABF7DB20-E4D9-4B70-8975-AE40FA44325D}" destId="{CAD8C2AC-8710-4D8E-A374-628E54E9B4B4}" srcOrd="16" destOrd="0" presId="urn:microsoft.com/office/officeart/2005/8/layout/radial5"/>
    <dgm:cxn modelId="{4ADA9B9A-D923-4BD5-B0B8-38514C1DC50A}" type="presParOf" srcId="{ABF7DB20-E4D9-4B70-8975-AE40FA44325D}" destId="{A5C7FBFF-2616-4C36-9130-5961127894DA}" srcOrd="17" destOrd="0" presId="urn:microsoft.com/office/officeart/2005/8/layout/radial5"/>
    <dgm:cxn modelId="{8E4B049D-E273-4B2A-ABEB-E36B2D077D7F}" type="presParOf" srcId="{A5C7FBFF-2616-4C36-9130-5961127894DA}" destId="{83BE97C3-046C-4337-9DBE-38F792FEE395}" srcOrd="0" destOrd="0" presId="urn:microsoft.com/office/officeart/2005/8/layout/radial5"/>
    <dgm:cxn modelId="{D9A9F5BF-E31B-4758-A319-26F870C7B44B}" type="presParOf" srcId="{ABF7DB20-E4D9-4B70-8975-AE40FA44325D}" destId="{BEBBEDBC-FDD4-4F4E-94D7-23269110234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E52304-D2CC-4A95-AC3A-E5CE4EEB271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0CD5B0-59E9-45DF-9042-1424092A67A0}">
      <dgm:prSet phldrT="[Texto]"/>
      <dgm:spPr/>
      <dgm:t>
        <a:bodyPr/>
        <a:lstStyle/>
        <a:p>
          <a:r>
            <a:rPr lang="es-MX" dirty="0" smtClean="0"/>
            <a:t>Dinero (I)</a:t>
          </a:r>
        </a:p>
        <a:p>
          <a:r>
            <a:rPr lang="es-MX" dirty="0" smtClean="0"/>
            <a:t>Tiempo (c)</a:t>
          </a:r>
        </a:p>
        <a:p>
          <a:r>
            <a:rPr lang="es-MX" dirty="0" smtClean="0"/>
            <a:t>Espacios (d)</a:t>
          </a:r>
        </a:p>
        <a:p>
          <a:r>
            <a:rPr lang="es-MX" dirty="0" smtClean="0"/>
            <a:t>Diálogo (a)</a:t>
          </a:r>
        </a:p>
        <a:p>
          <a:r>
            <a:rPr lang="es-MX" dirty="0" smtClean="0"/>
            <a:t>Actualización (4)</a:t>
          </a:r>
        </a:p>
        <a:p>
          <a:r>
            <a:rPr lang="es-MX" dirty="0" smtClean="0"/>
            <a:t>Resistencia  (2)</a:t>
          </a:r>
        </a:p>
        <a:p>
          <a:r>
            <a:rPr lang="es-MX" dirty="0" smtClean="0"/>
            <a:t>No existen colectivos  (e)</a:t>
          </a:r>
        </a:p>
        <a:p>
          <a:r>
            <a:rPr lang="es-MX" dirty="0" smtClean="0"/>
            <a:t>No hay relación proyecto-contenido (5)</a:t>
          </a:r>
        </a:p>
        <a:p>
          <a:r>
            <a:rPr lang="es-MX" dirty="0" smtClean="0"/>
            <a:t>Desinterés (3)</a:t>
          </a:r>
        </a:p>
        <a:p>
          <a:r>
            <a:rPr lang="es-MX" dirty="0" smtClean="0"/>
            <a:t>Recursos materiales (II)</a:t>
          </a:r>
        </a:p>
        <a:p>
          <a:r>
            <a:rPr lang="es-MX" dirty="0" smtClean="0"/>
            <a:t>Planeación (6)</a:t>
          </a:r>
        </a:p>
        <a:p>
          <a:r>
            <a:rPr lang="es-MX" dirty="0" smtClean="0"/>
            <a:t>Burocracia (III)</a:t>
          </a:r>
        </a:p>
        <a:p>
          <a:r>
            <a:rPr lang="es-MX" dirty="0" smtClean="0"/>
            <a:t>Actitud(b)</a:t>
          </a:r>
        </a:p>
        <a:p>
          <a:r>
            <a:rPr lang="es-MX" dirty="0" smtClean="0"/>
            <a:t>Ignorancia (1)</a:t>
          </a:r>
        </a:p>
        <a:p>
          <a:endParaRPr lang="es-MX" dirty="0"/>
        </a:p>
      </dgm:t>
    </dgm:pt>
    <dgm:pt modelId="{87D32306-4BDC-41AF-9FC9-B0BD79996E53}" type="parTrans" cxnId="{FC3F3B16-3059-4B04-9922-A3EE3DC33110}">
      <dgm:prSet/>
      <dgm:spPr/>
      <dgm:t>
        <a:bodyPr/>
        <a:lstStyle/>
        <a:p>
          <a:endParaRPr lang="es-MX"/>
        </a:p>
      </dgm:t>
    </dgm:pt>
    <dgm:pt modelId="{F56A2D97-E24B-4C82-8D2D-A64D8E01F8FD}" type="sibTrans" cxnId="{FC3F3B16-3059-4B04-9922-A3EE3DC33110}">
      <dgm:prSet/>
      <dgm:spPr/>
      <dgm:t>
        <a:bodyPr/>
        <a:lstStyle/>
        <a:p>
          <a:endParaRPr lang="es-MX"/>
        </a:p>
      </dgm:t>
    </dgm:pt>
    <dgm:pt modelId="{BE109E82-C80D-406F-9877-713330AE8E88}">
      <dgm:prSet phldrT="[Texto]"/>
      <dgm:spPr/>
      <dgm:t>
        <a:bodyPr/>
        <a:lstStyle/>
        <a:p>
          <a:r>
            <a:rPr lang="es-MX" b="1" i="1" u="sng" dirty="0" smtClean="0"/>
            <a:t>PEDAGÓGICO</a:t>
          </a:r>
        </a:p>
        <a:p>
          <a:endParaRPr lang="es-MX" b="1" i="1" u="sng" dirty="0" smtClean="0"/>
        </a:p>
        <a:p>
          <a:r>
            <a:rPr lang="es-MX" dirty="0" smtClean="0"/>
            <a:t>Ignorancia</a:t>
          </a:r>
        </a:p>
        <a:p>
          <a:r>
            <a:rPr lang="es-MX" dirty="0" smtClean="0"/>
            <a:t>Resistencia</a:t>
          </a:r>
        </a:p>
        <a:p>
          <a:r>
            <a:rPr lang="es-MX" dirty="0" smtClean="0"/>
            <a:t>Desinterés</a:t>
          </a:r>
        </a:p>
        <a:p>
          <a:r>
            <a:rPr lang="es-MX" dirty="0" smtClean="0"/>
            <a:t>Actualización</a:t>
          </a:r>
        </a:p>
        <a:p>
          <a:r>
            <a:rPr lang="es-MX" dirty="0" smtClean="0"/>
            <a:t>Relación proyecto-contenido</a:t>
          </a:r>
        </a:p>
        <a:p>
          <a:r>
            <a:rPr lang="es-MX" dirty="0" smtClean="0"/>
            <a:t>Planeación</a:t>
          </a:r>
        </a:p>
        <a:p>
          <a:endParaRPr lang="es-MX" dirty="0" smtClean="0"/>
        </a:p>
        <a:p>
          <a:endParaRPr lang="es-MX" dirty="0" smtClean="0"/>
        </a:p>
        <a:p>
          <a:endParaRPr lang="es-MX" dirty="0" smtClean="0"/>
        </a:p>
        <a:p>
          <a:endParaRPr lang="es-MX" dirty="0" smtClean="0"/>
        </a:p>
        <a:p>
          <a:endParaRPr lang="es-MX" dirty="0" smtClean="0"/>
        </a:p>
        <a:p>
          <a:endParaRPr lang="es-MX" dirty="0" smtClean="0"/>
        </a:p>
        <a:p>
          <a:endParaRPr lang="es-MX" dirty="0" smtClean="0"/>
        </a:p>
        <a:p>
          <a:endParaRPr lang="es-MX" dirty="0"/>
        </a:p>
      </dgm:t>
    </dgm:pt>
    <dgm:pt modelId="{CD075912-1732-45D2-A67B-80565917BDEB}" type="parTrans" cxnId="{F52DD5BF-7EB3-4F12-BF89-FEF668E5F20B}">
      <dgm:prSet/>
      <dgm:spPr/>
      <dgm:t>
        <a:bodyPr/>
        <a:lstStyle/>
        <a:p>
          <a:endParaRPr lang="es-MX"/>
        </a:p>
      </dgm:t>
    </dgm:pt>
    <dgm:pt modelId="{DDAFF2A6-12B4-4BCE-8860-560A0BDEE001}" type="sibTrans" cxnId="{F52DD5BF-7EB3-4F12-BF89-FEF668E5F20B}">
      <dgm:prSet/>
      <dgm:spPr/>
      <dgm:t>
        <a:bodyPr/>
        <a:lstStyle/>
        <a:p>
          <a:endParaRPr lang="es-MX"/>
        </a:p>
      </dgm:t>
    </dgm:pt>
    <dgm:pt modelId="{F799E991-A9AA-4F96-B015-3E37A1E0799E}">
      <dgm:prSet phldrT="[Texto]"/>
      <dgm:spPr/>
      <dgm:t>
        <a:bodyPr/>
        <a:lstStyle/>
        <a:p>
          <a:r>
            <a:rPr lang="es-MX" dirty="0" smtClean="0"/>
            <a:t>Sector Escolar N° 18</a:t>
          </a:r>
          <a:endParaRPr lang="es-MX" dirty="0"/>
        </a:p>
      </dgm:t>
    </dgm:pt>
    <dgm:pt modelId="{926D3F8C-8267-4E3B-8C61-C096D648CB39}" type="sibTrans" cxnId="{FED0CA96-6A65-4954-A0A7-5E226F16DFDE}">
      <dgm:prSet/>
      <dgm:spPr/>
      <dgm:t>
        <a:bodyPr/>
        <a:lstStyle/>
        <a:p>
          <a:endParaRPr lang="es-MX"/>
        </a:p>
      </dgm:t>
    </dgm:pt>
    <dgm:pt modelId="{D1D18A09-E690-4BFA-B229-E5D2F30EF6FB}" type="parTrans" cxnId="{FED0CA96-6A65-4954-A0A7-5E226F16DFDE}">
      <dgm:prSet/>
      <dgm:spPr/>
      <dgm:t>
        <a:bodyPr/>
        <a:lstStyle/>
        <a:p>
          <a:endParaRPr lang="es-MX"/>
        </a:p>
      </dgm:t>
    </dgm:pt>
    <dgm:pt modelId="{FB670068-09EF-44B4-8A4D-0D6F953B9B49}">
      <dgm:prSet/>
      <dgm:spPr/>
      <dgm:t>
        <a:bodyPr/>
        <a:lstStyle/>
        <a:p>
          <a:r>
            <a:rPr lang="es-MX" b="1" i="1" u="sng" dirty="0" smtClean="0"/>
            <a:t>ADMINISTRATIVO</a:t>
          </a:r>
        </a:p>
        <a:p>
          <a:endParaRPr lang="es-MX" b="1" i="1" u="sng" dirty="0" smtClean="0"/>
        </a:p>
        <a:p>
          <a:r>
            <a:rPr lang="es-MX" b="0" i="0" u="none" dirty="0" smtClean="0"/>
            <a:t>Dinero</a:t>
          </a:r>
        </a:p>
        <a:p>
          <a:r>
            <a:rPr lang="es-MX" b="0" i="0" u="none" dirty="0" smtClean="0"/>
            <a:t>Recursos  materiales</a:t>
          </a:r>
        </a:p>
        <a:p>
          <a:r>
            <a:rPr lang="es-MX" b="0" i="0" u="none" dirty="0" smtClean="0"/>
            <a:t>Burocracia</a:t>
          </a:r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</dgm:t>
    </dgm:pt>
    <dgm:pt modelId="{3ED7BB30-9239-4386-AB9C-54E5E5F331A7}" type="parTrans" cxnId="{DA67367B-8858-4EF2-A5FC-D2DBB18FBA56}">
      <dgm:prSet/>
      <dgm:spPr/>
      <dgm:t>
        <a:bodyPr/>
        <a:lstStyle/>
        <a:p>
          <a:endParaRPr lang="es-MX"/>
        </a:p>
      </dgm:t>
    </dgm:pt>
    <dgm:pt modelId="{A61DCF09-7620-4B7E-A7EF-9C3E474D2648}" type="sibTrans" cxnId="{DA67367B-8858-4EF2-A5FC-D2DBB18FBA56}">
      <dgm:prSet/>
      <dgm:spPr/>
      <dgm:t>
        <a:bodyPr/>
        <a:lstStyle/>
        <a:p>
          <a:endParaRPr lang="es-MX"/>
        </a:p>
      </dgm:t>
    </dgm:pt>
    <dgm:pt modelId="{726EA2C3-F518-4E7E-9A02-51C89418D1C2}">
      <dgm:prSet/>
      <dgm:spPr/>
      <dgm:t>
        <a:bodyPr/>
        <a:lstStyle/>
        <a:p>
          <a:r>
            <a:rPr lang="es-MX" b="1" i="1" u="sng" dirty="0" smtClean="0"/>
            <a:t>COMUNITARIO</a:t>
          </a:r>
        </a:p>
        <a:p>
          <a:endParaRPr lang="es-MX" b="1" i="1" u="sng" dirty="0" smtClean="0"/>
        </a:p>
        <a:p>
          <a:r>
            <a:rPr lang="es-MX" b="0" i="0" u="none" dirty="0" smtClean="0"/>
            <a:t>Diálogo</a:t>
          </a:r>
        </a:p>
        <a:p>
          <a:r>
            <a:rPr lang="es-MX" b="0" i="0" u="none" dirty="0" smtClean="0"/>
            <a:t>Actitud</a:t>
          </a:r>
        </a:p>
        <a:p>
          <a:r>
            <a:rPr lang="es-MX" b="0" i="0" u="none" dirty="0" smtClean="0"/>
            <a:t>Tiempo</a:t>
          </a:r>
        </a:p>
        <a:p>
          <a:r>
            <a:rPr lang="es-MX" b="0" i="0" u="none" dirty="0" smtClean="0"/>
            <a:t>Espacios</a:t>
          </a:r>
        </a:p>
        <a:p>
          <a:r>
            <a:rPr lang="es-MX" b="0" i="0" u="none" dirty="0" smtClean="0"/>
            <a:t>No existen los colectivo</a:t>
          </a:r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  <a:p>
          <a:endParaRPr lang="es-MX" b="0" i="0" u="none" dirty="0" smtClean="0"/>
        </a:p>
      </dgm:t>
    </dgm:pt>
    <dgm:pt modelId="{5B77B6B5-E708-443F-909A-DE3F33A4BE38}" type="sibTrans" cxnId="{AC9E52E8-941A-4A4F-8552-65F0E56CCCFD}">
      <dgm:prSet/>
      <dgm:spPr/>
      <dgm:t>
        <a:bodyPr/>
        <a:lstStyle/>
        <a:p>
          <a:endParaRPr lang="es-MX"/>
        </a:p>
      </dgm:t>
    </dgm:pt>
    <dgm:pt modelId="{BA42AEA4-981E-41AE-BFDD-7AFAD78F6D01}" type="parTrans" cxnId="{AC9E52E8-941A-4A4F-8552-65F0E56CCCFD}">
      <dgm:prSet/>
      <dgm:spPr/>
      <dgm:t>
        <a:bodyPr/>
        <a:lstStyle/>
        <a:p>
          <a:endParaRPr lang="es-MX"/>
        </a:p>
      </dgm:t>
    </dgm:pt>
    <dgm:pt modelId="{A7DEE6F1-1E90-4A8D-86A8-53EE911E686C}" type="pres">
      <dgm:prSet presAssocID="{F9E52304-D2CC-4A95-AC3A-E5CE4EEB27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1CF8C09-FD6F-48EE-8B30-FC8EE0973960}" type="pres">
      <dgm:prSet presAssocID="{F799E991-A9AA-4F96-B015-3E37A1E0799E}" presName="vertOne" presStyleCnt="0"/>
      <dgm:spPr/>
    </dgm:pt>
    <dgm:pt modelId="{A563BE41-0AE2-44D8-ADE2-C93E34BCBFE7}" type="pres">
      <dgm:prSet presAssocID="{F799E991-A9AA-4F96-B015-3E37A1E0799E}" presName="txOne" presStyleLbl="node0" presStyleIdx="0" presStyleCnt="1" custScaleY="154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7B9013-0801-4435-8E71-38858BFD2109}" type="pres">
      <dgm:prSet presAssocID="{F799E991-A9AA-4F96-B015-3E37A1E0799E}" presName="parTransOne" presStyleCnt="0"/>
      <dgm:spPr/>
    </dgm:pt>
    <dgm:pt modelId="{EA3AE81D-321F-46C5-8E1F-E59EF23BB994}" type="pres">
      <dgm:prSet presAssocID="{F799E991-A9AA-4F96-B015-3E37A1E0799E}" presName="horzOne" presStyleCnt="0"/>
      <dgm:spPr/>
    </dgm:pt>
    <dgm:pt modelId="{0842648D-A0C3-4BF2-91A7-B29D1DF21887}" type="pres">
      <dgm:prSet presAssocID="{820CD5B0-59E9-45DF-9042-1424092A67A0}" presName="vertTwo" presStyleCnt="0"/>
      <dgm:spPr/>
    </dgm:pt>
    <dgm:pt modelId="{4CE81C47-6DA0-4A91-87DF-3FEFD1D4FF36}" type="pres">
      <dgm:prSet presAssocID="{820CD5B0-59E9-45DF-9042-1424092A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6023886-374D-4686-8526-5DAC29254D63}" type="pres">
      <dgm:prSet presAssocID="{820CD5B0-59E9-45DF-9042-1424092A67A0}" presName="horzTwo" presStyleCnt="0"/>
      <dgm:spPr/>
    </dgm:pt>
    <dgm:pt modelId="{42823080-44BE-4FCE-81E6-B39F5016AC41}" type="pres">
      <dgm:prSet presAssocID="{F56A2D97-E24B-4C82-8D2D-A64D8E01F8FD}" presName="sibSpaceTwo" presStyleCnt="0"/>
      <dgm:spPr/>
    </dgm:pt>
    <dgm:pt modelId="{A81C4B9D-8259-4FD2-B301-45B0A63EA924}" type="pres">
      <dgm:prSet presAssocID="{BE109E82-C80D-406F-9877-713330AE8E88}" presName="vertTwo" presStyleCnt="0"/>
      <dgm:spPr/>
    </dgm:pt>
    <dgm:pt modelId="{076B783A-E286-4635-AF19-153D325A9872}" type="pres">
      <dgm:prSet presAssocID="{BE109E82-C80D-406F-9877-713330AE8E8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1B5A22F-3909-4A0A-A391-0F06BC902B2A}" type="pres">
      <dgm:prSet presAssocID="{BE109E82-C80D-406F-9877-713330AE8E88}" presName="horzTwo" presStyleCnt="0"/>
      <dgm:spPr/>
    </dgm:pt>
    <dgm:pt modelId="{27C13B4C-6735-4FDD-A06D-6229D9D5D699}" type="pres">
      <dgm:prSet presAssocID="{DDAFF2A6-12B4-4BCE-8860-560A0BDEE001}" presName="sibSpaceTwo" presStyleCnt="0"/>
      <dgm:spPr/>
    </dgm:pt>
    <dgm:pt modelId="{4B751F08-DA43-454B-BC81-0EF5E5BFA2EC}" type="pres">
      <dgm:prSet presAssocID="{FB670068-09EF-44B4-8A4D-0D6F953B9B49}" presName="vertTwo" presStyleCnt="0"/>
      <dgm:spPr/>
    </dgm:pt>
    <dgm:pt modelId="{4B6404E2-39F3-40EB-8D4F-4E2452ED45B2}" type="pres">
      <dgm:prSet presAssocID="{FB670068-09EF-44B4-8A4D-0D6F953B9B4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045D149-0D24-4145-B639-6B88D9BF7417}" type="pres">
      <dgm:prSet presAssocID="{FB670068-09EF-44B4-8A4D-0D6F953B9B49}" presName="horzTwo" presStyleCnt="0"/>
      <dgm:spPr/>
    </dgm:pt>
    <dgm:pt modelId="{30EA3350-14E1-4B88-AFF1-42D95492C010}" type="pres">
      <dgm:prSet presAssocID="{A61DCF09-7620-4B7E-A7EF-9C3E474D2648}" presName="sibSpaceTwo" presStyleCnt="0"/>
      <dgm:spPr/>
    </dgm:pt>
    <dgm:pt modelId="{13403CCD-4847-4436-A139-7A6B7778431A}" type="pres">
      <dgm:prSet presAssocID="{726EA2C3-F518-4E7E-9A02-51C89418D1C2}" presName="vertTwo" presStyleCnt="0"/>
      <dgm:spPr/>
    </dgm:pt>
    <dgm:pt modelId="{38170E3F-DFCC-4A8F-9EE9-691DFFA72010}" type="pres">
      <dgm:prSet presAssocID="{726EA2C3-F518-4E7E-9A02-51C89418D1C2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C6D1086-E922-47FF-B31D-BEAE62F4AE2D}" type="pres">
      <dgm:prSet presAssocID="{726EA2C3-F518-4E7E-9A02-51C89418D1C2}" presName="horzTwo" presStyleCnt="0"/>
      <dgm:spPr/>
    </dgm:pt>
  </dgm:ptLst>
  <dgm:cxnLst>
    <dgm:cxn modelId="{F8961185-2E1D-41C3-AC75-B7EFB8EE6FBB}" type="presOf" srcId="{F799E991-A9AA-4F96-B015-3E37A1E0799E}" destId="{A563BE41-0AE2-44D8-ADE2-C93E34BCBFE7}" srcOrd="0" destOrd="0" presId="urn:microsoft.com/office/officeart/2005/8/layout/hierarchy4"/>
    <dgm:cxn modelId="{F52DD5BF-7EB3-4F12-BF89-FEF668E5F20B}" srcId="{F799E991-A9AA-4F96-B015-3E37A1E0799E}" destId="{BE109E82-C80D-406F-9877-713330AE8E88}" srcOrd="1" destOrd="0" parTransId="{CD075912-1732-45D2-A67B-80565917BDEB}" sibTransId="{DDAFF2A6-12B4-4BCE-8860-560A0BDEE001}"/>
    <dgm:cxn modelId="{FED0CA96-6A65-4954-A0A7-5E226F16DFDE}" srcId="{F9E52304-D2CC-4A95-AC3A-E5CE4EEB2710}" destId="{F799E991-A9AA-4F96-B015-3E37A1E0799E}" srcOrd="0" destOrd="0" parTransId="{D1D18A09-E690-4BFA-B229-E5D2F30EF6FB}" sibTransId="{926D3F8C-8267-4E3B-8C61-C096D648CB39}"/>
    <dgm:cxn modelId="{AC9E52E8-941A-4A4F-8552-65F0E56CCCFD}" srcId="{F799E991-A9AA-4F96-B015-3E37A1E0799E}" destId="{726EA2C3-F518-4E7E-9A02-51C89418D1C2}" srcOrd="3" destOrd="0" parTransId="{BA42AEA4-981E-41AE-BFDD-7AFAD78F6D01}" sibTransId="{5B77B6B5-E708-443F-909A-DE3F33A4BE38}"/>
    <dgm:cxn modelId="{DA67367B-8858-4EF2-A5FC-D2DBB18FBA56}" srcId="{F799E991-A9AA-4F96-B015-3E37A1E0799E}" destId="{FB670068-09EF-44B4-8A4D-0D6F953B9B49}" srcOrd="2" destOrd="0" parTransId="{3ED7BB30-9239-4386-AB9C-54E5E5F331A7}" sibTransId="{A61DCF09-7620-4B7E-A7EF-9C3E474D2648}"/>
    <dgm:cxn modelId="{DB4B0CF9-6205-45ED-A633-73A71510C38A}" type="presOf" srcId="{820CD5B0-59E9-45DF-9042-1424092A67A0}" destId="{4CE81C47-6DA0-4A91-87DF-3FEFD1D4FF36}" srcOrd="0" destOrd="0" presId="urn:microsoft.com/office/officeart/2005/8/layout/hierarchy4"/>
    <dgm:cxn modelId="{0510FAC6-70A7-455D-A695-62E5FC31F150}" type="presOf" srcId="{BE109E82-C80D-406F-9877-713330AE8E88}" destId="{076B783A-E286-4635-AF19-153D325A9872}" srcOrd="0" destOrd="0" presId="urn:microsoft.com/office/officeart/2005/8/layout/hierarchy4"/>
    <dgm:cxn modelId="{7C329D67-49A0-497C-97E1-6E7D061BD02F}" type="presOf" srcId="{726EA2C3-F518-4E7E-9A02-51C89418D1C2}" destId="{38170E3F-DFCC-4A8F-9EE9-691DFFA72010}" srcOrd="0" destOrd="0" presId="urn:microsoft.com/office/officeart/2005/8/layout/hierarchy4"/>
    <dgm:cxn modelId="{FC3F3B16-3059-4B04-9922-A3EE3DC33110}" srcId="{F799E991-A9AA-4F96-B015-3E37A1E0799E}" destId="{820CD5B0-59E9-45DF-9042-1424092A67A0}" srcOrd="0" destOrd="0" parTransId="{87D32306-4BDC-41AF-9FC9-B0BD79996E53}" sibTransId="{F56A2D97-E24B-4C82-8D2D-A64D8E01F8FD}"/>
    <dgm:cxn modelId="{49E586B7-C6C2-4EF3-AABB-E9162D07DE23}" type="presOf" srcId="{F9E52304-D2CC-4A95-AC3A-E5CE4EEB2710}" destId="{A7DEE6F1-1E90-4A8D-86A8-53EE911E686C}" srcOrd="0" destOrd="0" presId="urn:microsoft.com/office/officeart/2005/8/layout/hierarchy4"/>
    <dgm:cxn modelId="{D98B1AC3-59F4-403C-950B-BAB8F5707F47}" type="presOf" srcId="{FB670068-09EF-44B4-8A4D-0D6F953B9B49}" destId="{4B6404E2-39F3-40EB-8D4F-4E2452ED45B2}" srcOrd="0" destOrd="0" presId="urn:microsoft.com/office/officeart/2005/8/layout/hierarchy4"/>
    <dgm:cxn modelId="{56ED1CD2-3DD2-4A5A-B862-7C384A4764F6}" type="presParOf" srcId="{A7DEE6F1-1E90-4A8D-86A8-53EE911E686C}" destId="{61CF8C09-FD6F-48EE-8B30-FC8EE0973960}" srcOrd="0" destOrd="0" presId="urn:microsoft.com/office/officeart/2005/8/layout/hierarchy4"/>
    <dgm:cxn modelId="{DF52AA46-A537-4627-AAA1-E5A5EA5C9E6F}" type="presParOf" srcId="{61CF8C09-FD6F-48EE-8B30-FC8EE0973960}" destId="{A563BE41-0AE2-44D8-ADE2-C93E34BCBFE7}" srcOrd="0" destOrd="0" presId="urn:microsoft.com/office/officeart/2005/8/layout/hierarchy4"/>
    <dgm:cxn modelId="{F34B802C-8693-4840-AC1C-16B15F0F88E2}" type="presParOf" srcId="{61CF8C09-FD6F-48EE-8B30-FC8EE0973960}" destId="{9D7B9013-0801-4435-8E71-38858BFD2109}" srcOrd="1" destOrd="0" presId="urn:microsoft.com/office/officeart/2005/8/layout/hierarchy4"/>
    <dgm:cxn modelId="{1BC73515-0B4B-4571-9DF4-732D6C52272F}" type="presParOf" srcId="{61CF8C09-FD6F-48EE-8B30-FC8EE0973960}" destId="{EA3AE81D-321F-46C5-8E1F-E59EF23BB994}" srcOrd="2" destOrd="0" presId="urn:microsoft.com/office/officeart/2005/8/layout/hierarchy4"/>
    <dgm:cxn modelId="{B6D79C50-D1DD-4B64-AB06-9E9C331AEE4B}" type="presParOf" srcId="{EA3AE81D-321F-46C5-8E1F-E59EF23BB994}" destId="{0842648D-A0C3-4BF2-91A7-B29D1DF21887}" srcOrd="0" destOrd="0" presId="urn:microsoft.com/office/officeart/2005/8/layout/hierarchy4"/>
    <dgm:cxn modelId="{B35EF132-B363-48BA-8D0E-F42195054687}" type="presParOf" srcId="{0842648D-A0C3-4BF2-91A7-B29D1DF21887}" destId="{4CE81C47-6DA0-4A91-87DF-3FEFD1D4FF36}" srcOrd="0" destOrd="0" presId="urn:microsoft.com/office/officeart/2005/8/layout/hierarchy4"/>
    <dgm:cxn modelId="{F9222250-EC9B-402F-AC2A-E62BF27F79C9}" type="presParOf" srcId="{0842648D-A0C3-4BF2-91A7-B29D1DF21887}" destId="{26023886-374D-4686-8526-5DAC29254D63}" srcOrd="1" destOrd="0" presId="urn:microsoft.com/office/officeart/2005/8/layout/hierarchy4"/>
    <dgm:cxn modelId="{093A40E9-53F9-494A-A34E-E59282510B50}" type="presParOf" srcId="{EA3AE81D-321F-46C5-8E1F-E59EF23BB994}" destId="{42823080-44BE-4FCE-81E6-B39F5016AC41}" srcOrd="1" destOrd="0" presId="urn:microsoft.com/office/officeart/2005/8/layout/hierarchy4"/>
    <dgm:cxn modelId="{B113A72D-797E-425C-90B3-28F408207869}" type="presParOf" srcId="{EA3AE81D-321F-46C5-8E1F-E59EF23BB994}" destId="{A81C4B9D-8259-4FD2-B301-45B0A63EA924}" srcOrd="2" destOrd="0" presId="urn:microsoft.com/office/officeart/2005/8/layout/hierarchy4"/>
    <dgm:cxn modelId="{E0B601D1-D11D-473A-A354-7EACEC5057DA}" type="presParOf" srcId="{A81C4B9D-8259-4FD2-B301-45B0A63EA924}" destId="{076B783A-E286-4635-AF19-153D325A9872}" srcOrd="0" destOrd="0" presId="urn:microsoft.com/office/officeart/2005/8/layout/hierarchy4"/>
    <dgm:cxn modelId="{645FBB81-8B6C-466F-BB27-AF73BAD5FA53}" type="presParOf" srcId="{A81C4B9D-8259-4FD2-B301-45B0A63EA924}" destId="{A1B5A22F-3909-4A0A-A391-0F06BC902B2A}" srcOrd="1" destOrd="0" presId="urn:microsoft.com/office/officeart/2005/8/layout/hierarchy4"/>
    <dgm:cxn modelId="{77CD7AA2-8AE6-456E-8504-3F9FCA736232}" type="presParOf" srcId="{EA3AE81D-321F-46C5-8E1F-E59EF23BB994}" destId="{27C13B4C-6735-4FDD-A06D-6229D9D5D699}" srcOrd="3" destOrd="0" presId="urn:microsoft.com/office/officeart/2005/8/layout/hierarchy4"/>
    <dgm:cxn modelId="{8124F728-6CA8-41F2-BD08-F43ED2AFCC76}" type="presParOf" srcId="{EA3AE81D-321F-46C5-8E1F-E59EF23BB994}" destId="{4B751F08-DA43-454B-BC81-0EF5E5BFA2EC}" srcOrd="4" destOrd="0" presId="urn:microsoft.com/office/officeart/2005/8/layout/hierarchy4"/>
    <dgm:cxn modelId="{EF2C7F0A-79BB-4563-9DFB-E362E2C02989}" type="presParOf" srcId="{4B751F08-DA43-454B-BC81-0EF5E5BFA2EC}" destId="{4B6404E2-39F3-40EB-8D4F-4E2452ED45B2}" srcOrd="0" destOrd="0" presId="urn:microsoft.com/office/officeart/2005/8/layout/hierarchy4"/>
    <dgm:cxn modelId="{B24F9DD6-959A-4925-AE8D-895F7AA6FE94}" type="presParOf" srcId="{4B751F08-DA43-454B-BC81-0EF5E5BFA2EC}" destId="{8045D149-0D24-4145-B639-6B88D9BF7417}" srcOrd="1" destOrd="0" presId="urn:microsoft.com/office/officeart/2005/8/layout/hierarchy4"/>
    <dgm:cxn modelId="{7896FF73-D663-4535-A2B3-209B9AB7A242}" type="presParOf" srcId="{EA3AE81D-321F-46C5-8E1F-E59EF23BB994}" destId="{30EA3350-14E1-4B88-AFF1-42D95492C010}" srcOrd="5" destOrd="0" presId="urn:microsoft.com/office/officeart/2005/8/layout/hierarchy4"/>
    <dgm:cxn modelId="{D59C47E7-5F74-48FD-BBF1-5CC38AB9F355}" type="presParOf" srcId="{EA3AE81D-321F-46C5-8E1F-E59EF23BB994}" destId="{13403CCD-4847-4436-A139-7A6B7778431A}" srcOrd="6" destOrd="0" presId="urn:microsoft.com/office/officeart/2005/8/layout/hierarchy4"/>
    <dgm:cxn modelId="{E2F337E3-09B3-4301-88B8-269925393F86}" type="presParOf" srcId="{13403CCD-4847-4436-A139-7A6B7778431A}" destId="{38170E3F-DFCC-4A8F-9EE9-691DFFA72010}" srcOrd="0" destOrd="0" presId="urn:microsoft.com/office/officeart/2005/8/layout/hierarchy4"/>
    <dgm:cxn modelId="{BDD55132-B8E4-4773-99CC-265EEFEC5BB6}" type="presParOf" srcId="{13403CCD-4847-4436-A139-7A6B7778431A}" destId="{9C6D1086-E922-47FF-B31D-BEAE62F4AE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FFC61-1D13-461C-B586-4E85B9E3624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5FE2B64-464E-4DFB-A34D-A9789B63B1C0}">
      <dgm:prSet phldrT="[Texto]" custT="1"/>
      <dgm:spPr/>
      <dgm:t>
        <a:bodyPr/>
        <a:lstStyle/>
        <a:p>
          <a:r>
            <a:rPr lang="es-MX" sz="1200" dirty="0" smtClean="0">
              <a:latin typeface="Aharoni" pitchFamily="2" charset="-79"/>
              <a:cs typeface="Aharoni" pitchFamily="2" charset="-79"/>
            </a:rPr>
            <a:t>El sustento es</a:t>
          </a:r>
          <a:r>
            <a:rPr lang="es-MX" sz="1000" dirty="0" smtClean="0"/>
            <a:t> </a:t>
          </a:r>
          <a:endParaRPr lang="es-MX" sz="1000" dirty="0"/>
        </a:p>
      </dgm:t>
    </dgm:pt>
    <dgm:pt modelId="{946FF3CA-A611-47DD-9F52-4F665E143270}" type="parTrans" cxnId="{90809C65-8A0B-4C0D-A62F-7A2F85EFD82B}">
      <dgm:prSet/>
      <dgm:spPr/>
      <dgm:t>
        <a:bodyPr/>
        <a:lstStyle/>
        <a:p>
          <a:endParaRPr lang="es-MX"/>
        </a:p>
      </dgm:t>
    </dgm:pt>
    <dgm:pt modelId="{48062DFA-A089-412F-B821-D68A871B9328}" type="sibTrans" cxnId="{90809C65-8A0B-4C0D-A62F-7A2F85EFD82B}">
      <dgm:prSet/>
      <dgm:spPr/>
      <dgm:t>
        <a:bodyPr/>
        <a:lstStyle/>
        <a:p>
          <a:endParaRPr lang="es-MX"/>
        </a:p>
      </dgm:t>
    </dgm:pt>
    <dgm:pt modelId="{EC264B5A-4D3F-4C8A-AEC5-305DAA42CDD3}">
      <dgm:prSet phldrT="[Texto]" custT="1"/>
      <dgm:spPr/>
      <dgm:t>
        <a:bodyPr/>
        <a:lstStyle/>
        <a:p>
          <a:r>
            <a:rPr lang="es-MX" sz="1000" dirty="0" smtClean="0"/>
            <a:t>En la Escuela de Frankfurt</a:t>
          </a:r>
          <a:endParaRPr lang="es-MX" sz="1000" dirty="0"/>
        </a:p>
      </dgm:t>
    </dgm:pt>
    <dgm:pt modelId="{37283BA0-24EC-40B7-93DA-D74BA486DB81}" type="parTrans" cxnId="{010EEAE2-B995-4392-9A3E-B563765F2122}">
      <dgm:prSet/>
      <dgm:spPr/>
      <dgm:t>
        <a:bodyPr/>
        <a:lstStyle/>
        <a:p>
          <a:endParaRPr lang="es-MX"/>
        </a:p>
      </dgm:t>
    </dgm:pt>
    <dgm:pt modelId="{94419573-E1BD-44F4-B519-A3975F0B8B01}" type="sibTrans" cxnId="{010EEAE2-B995-4392-9A3E-B563765F2122}">
      <dgm:prSet/>
      <dgm:spPr/>
      <dgm:t>
        <a:bodyPr/>
        <a:lstStyle/>
        <a:p>
          <a:endParaRPr lang="es-MX"/>
        </a:p>
      </dgm:t>
    </dgm:pt>
    <dgm:pt modelId="{4BC4D1D0-2A38-4B2D-B359-8E07115E1F38}">
      <dgm:prSet phldrT="[Texto]" custT="1"/>
      <dgm:spPr/>
      <dgm:t>
        <a:bodyPr/>
        <a:lstStyle/>
        <a:p>
          <a:endParaRPr lang="es-MX" sz="1200" dirty="0" smtClean="0"/>
        </a:p>
        <a:p>
          <a:r>
            <a:rPr lang="es-MX" sz="1200" dirty="0" smtClean="0"/>
            <a:t>Adorno</a:t>
          </a:r>
        </a:p>
        <a:p>
          <a:r>
            <a:rPr lang="es-MX" sz="1200" dirty="0" smtClean="0"/>
            <a:t>Horkheimer</a:t>
          </a:r>
        </a:p>
        <a:p>
          <a:r>
            <a:rPr lang="es-MX" sz="1200" dirty="0" smtClean="0"/>
            <a:t>Habermaas</a:t>
          </a:r>
        </a:p>
        <a:p>
          <a:r>
            <a:rPr lang="es-MX" sz="1200" dirty="0" smtClean="0"/>
            <a:t>Marcuse</a:t>
          </a:r>
        </a:p>
        <a:p>
          <a:endParaRPr lang="es-MX" sz="900" dirty="0"/>
        </a:p>
      </dgm:t>
    </dgm:pt>
    <dgm:pt modelId="{6D61F528-5C91-403C-8C54-72E78C6ADCF9}" type="parTrans" cxnId="{2E493D11-F61D-4B6B-8F7E-157C0DF93394}">
      <dgm:prSet/>
      <dgm:spPr/>
      <dgm:t>
        <a:bodyPr/>
        <a:lstStyle/>
        <a:p>
          <a:endParaRPr lang="es-MX"/>
        </a:p>
      </dgm:t>
    </dgm:pt>
    <dgm:pt modelId="{CE9513F8-97CD-496F-8C57-58E1553667E5}" type="sibTrans" cxnId="{2E493D11-F61D-4B6B-8F7E-157C0DF93394}">
      <dgm:prSet/>
      <dgm:spPr/>
      <dgm:t>
        <a:bodyPr/>
        <a:lstStyle/>
        <a:p>
          <a:endParaRPr lang="es-MX"/>
        </a:p>
      </dgm:t>
    </dgm:pt>
    <dgm:pt modelId="{AA51E5C2-47CE-4FBB-AA09-BCEF8B7EA7D5}">
      <dgm:prSet custT="1"/>
      <dgm:spPr/>
      <dgm:t>
        <a:bodyPr/>
        <a:lstStyle/>
        <a:p>
          <a:r>
            <a:rPr lang="es-MX" sz="1000" dirty="0" smtClean="0"/>
            <a:t>La teoría crítica</a:t>
          </a:r>
          <a:endParaRPr lang="es-MX" sz="1000" dirty="0"/>
        </a:p>
      </dgm:t>
    </dgm:pt>
    <dgm:pt modelId="{731064B2-1A7E-4F35-A5E9-FDBC46A3C026}" type="parTrans" cxnId="{8AB6FE05-E3A0-430D-856E-39127F9A96C4}">
      <dgm:prSet/>
      <dgm:spPr/>
      <dgm:t>
        <a:bodyPr/>
        <a:lstStyle/>
        <a:p>
          <a:endParaRPr lang="es-MX"/>
        </a:p>
      </dgm:t>
    </dgm:pt>
    <dgm:pt modelId="{82DE407E-EE92-4C0C-B60B-21FB5CDED42C}" type="sibTrans" cxnId="{8AB6FE05-E3A0-430D-856E-39127F9A96C4}">
      <dgm:prSet/>
      <dgm:spPr/>
      <dgm:t>
        <a:bodyPr/>
        <a:lstStyle/>
        <a:p>
          <a:endParaRPr lang="es-MX"/>
        </a:p>
      </dgm:t>
    </dgm:pt>
    <dgm:pt modelId="{3650CE79-069B-400E-B55A-1F2F5357DED1}">
      <dgm:prSet/>
      <dgm:spPr/>
      <dgm:t>
        <a:bodyPr/>
        <a:lstStyle/>
        <a:p>
          <a:r>
            <a:rPr lang="es-MX" dirty="0" smtClean="0"/>
            <a:t>El uso de la razón como un proceso de superación del ser humano que lleva al progreso</a:t>
          </a:r>
          <a:endParaRPr lang="es-MX" dirty="0"/>
        </a:p>
      </dgm:t>
    </dgm:pt>
    <dgm:pt modelId="{2914186E-1097-4B54-B8E0-DC48308F2EE7}" type="parTrans" cxnId="{1C927A17-3AAC-478A-BF88-95B627B5DD47}">
      <dgm:prSet/>
      <dgm:spPr/>
      <dgm:t>
        <a:bodyPr/>
        <a:lstStyle/>
        <a:p>
          <a:endParaRPr lang="es-MX"/>
        </a:p>
      </dgm:t>
    </dgm:pt>
    <dgm:pt modelId="{D1D3892F-BF61-43BB-99F6-17303CCBBD0F}" type="sibTrans" cxnId="{1C927A17-3AAC-478A-BF88-95B627B5DD47}">
      <dgm:prSet/>
      <dgm:spPr/>
      <dgm:t>
        <a:bodyPr/>
        <a:lstStyle/>
        <a:p>
          <a:endParaRPr lang="es-MX"/>
        </a:p>
      </dgm:t>
    </dgm:pt>
    <dgm:pt modelId="{C7EC46AF-C6AB-45C3-90AA-14D631CD4996}">
      <dgm:prSet/>
      <dgm:spPr/>
      <dgm:t>
        <a:bodyPr/>
        <a:lstStyle/>
        <a:p>
          <a:r>
            <a:rPr lang="es-MX" dirty="0" smtClean="0"/>
            <a:t>RACIONALIDAD INSTRUMENTAL</a:t>
          </a:r>
        </a:p>
        <a:p>
          <a:r>
            <a:rPr lang="es-MX" dirty="0" smtClean="0"/>
            <a:t>O </a:t>
          </a:r>
        </a:p>
        <a:p>
          <a:r>
            <a:rPr lang="es-MX" dirty="0" smtClean="0"/>
            <a:t>TÉCNICA</a:t>
          </a:r>
          <a:endParaRPr lang="es-MX" dirty="0"/>
        </a:p>
      </dgm:t>
    </dgm:pt>
    <dgm:pt modelId="{B726124D-5AE6-49AE-AEFD-2ED323B524AF}" type="parTrans" cxnId="{F844009B-1CCF-450E-BA7B-E1D7CA6F7919}">
      <dgm:prSet/>
      <dgm:spPr/>
      <dgm:t>
        <a:bodyPr/>
        <a:lstStyle/>
        <a:p>
          <a:endParaRPr lang="es-MX"/>
        </a:p>
      </dgm:t>
    </dgm:pt>
    <dgm:pt modelId="{2BF7652C-33F3-485A-A70F-2CE6621C9BD5}" type="sibTrans" cxnId="{F844009B-1CCF-450E-BA7B-E1D7CA6F7919}">
      <dgm:prSet/>
      <dgm:spPr/>
      <dgm:t>
        <a:bodyPr/>
        <a:lstStyle/>
        <a:p>
          <a:endParaRPr lang="es-MX"/>
        </a:p>
      </dgm:t>
    </dgm:pt>
    <dgm:pt modelId="{E52ECBBD-E3D6-4C63-BB50-C1131ED3C31D}">
      <dgm:prSet/>
      <dgm:spPr/>
      <dgm:t>
        <a:bodyPr/>
        <a:lstStyle/>
        <a:p>
          <a:r>
            <a:rPr lang="es-MX" dirty="0" smtClean="0"/>
            <a:t>RACIONALIDAD CRÍTICA</a:t>
          </a:r>
          <a:endParaRPr lang="es-MX" dirty="0"/>
        </a:p>
      </dgm:t>
    </dgm:pt>
    <dgm:pt modelId="{509C929C-DFD3-481A-9ED9-26383A6A702A}" type="parTrans" cxnId="{BA003C48-80D1-4465-A8EA-29DE0E76C378}">
      <dgm:prSet/>
      <dgm:spPr/>
      <dgm:t>
        <a:bodyPr/>
        <a:lstStyle/>
        <a:p>
          <a:endParaRPr lang="es-MX"/>
        </a:p>
      </dgm:t>
    </dgm:pt>
    <dgm:pt modelId="{346981C0-4F9A-499E-A62A-1802FCE3540D}" type="sibTrans" cxnId="{BA003C48-80D1-4465-A8EA-29DE0E76C378}">
      <dgm:prSet/>
      <dgm:spPr/>
      <dgm:t>
        <a:bodyPr/>
        <a:lstStyle/>
        <a:p>
          <a:endParaRPr lang="es-MX"/>
        </a:p>
      </dgm:t>
    </dgm:pt>
    <dgm:pt modelId="{216FAD60-5993-498C-B804-8B9AC4C5288E}" type="pres">
      <dgm:prSet presAssocID="{F59FFC61-1D13-461C-B586-4E85B9E362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8EC8ED9-179B-4B77-8327-57777833CD94}" type="pres">
      <dgm:prSet presAssocID="{35FE2B64-464E-4DFB-A34D-A9789B63B1C0}" presName="hierRoot1" presStyleCnt="0"/>
      <dgm:spPr/>
    </dgm:pt>
    <dgm:pt modelId="{629822DC-8F85-45E2-ACC0-AFDD6F7A397F}" type="pres">
      <dgm:prSet presAssocID="{35FE2B64-464E-4DFB-A34D-A9789B63B1C0}" presName="composite" presStyleCnt="0"/>
      <dgm:spPr/>
    </dgm:pt>
    <dgm:pt modelId="{AD7F5D9F-CD61-479C-AD71-D4D46882C28F}" type="pres">
      <dgm:prSet presAssocID="{35FE2B64-464E-4DFB-A34D-A9789B63B1C0}" presName="background" presStyleLbl="node0" presStyleIdx="0" presStyleCnt="1"/>
      <dgm:spPr/>
    </dgm:pt>
    <dgm:pt modelId="{AC426670-AD9C-481C-9670-D3A34BE99884}" type="pres">
      <dgm:prSet presAssocID="{35FE2B64-464E-4DFB-A34D-A9789B63B1C0}" presName="text" presStyleLbl="fgAcc0" presStyleIdx="0" presStyleCnt="1" custScaleY="68821" custLinFactNeighborX="28323" custLinFactNeighborY="-709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ECF2182-26F4-4DEA-BCA8-30D4BCCC5D7B}" type="pres">
      <dgm:prSet presAssocID="{35FE2B64-464E-4DFB-A34D-A9789B63B1C0}" presName="hierChild2" presStyleCnt="0"/>
      <dgm:spPr/>
    </dgm:pt>
    <dgm:pt modelId="{9664F101-7AB8-4F8E-94E2-15586C6B428E}" type="pres">
      <dgm:prSet presAssocID="{37283BA0-24EC-40B7-93DA-D74BA486DB81}" presName="Name10" presStyleLbl="parChTrans1D2" presStyleIdx="0" presStyleCnt="2"/>
      <dgm:spPr/>
      <dgm:t>
        <a:bodyPr/>
        <a:lstStyle/>
        <a:p>
          <a:endParaRPr lang="es-MX"/>
        </a:p>
      </dgm:t>
    </dgm:pt>
    <dgm:pt modelId="{E18E8395-324E-4792-A0EF-79920BA48BA3}" type="pres">
      <dgm:prSet presAssocID="{EC264B5A-4D3F-4C8A-AEC5-305DAA42CDD3}" presName="hierRoot2" presStyleCnt="0"/>
      <dgm:spPr/>
    </dgm:pt>
    <dgm:pt modelId="{45706FD2-1613-4A32-B461-94667C91017A}" type="pres">
      <dgm:prSet presAssocID="{EC264B5A-4D3F-4C8A-AEC5-305DAA42CDD3}" presName="composite2" presStyleCnt="0"/>
      <dgm:spPr/>
    </dgm:pt>
    <dgm:pt modelId="{61EB12EB-052E-494E-BB5D-6302F43AD9AE}" type="pres">
      <dgm:prSet presAssocID="{EC264B5A-4D3F-4C8A-AEC5-305DAA42CDD3}" presName="background2" presStyleLbl="node2" presStyleIdx="0" presStyleCnt="2"/>
      <dgm:spPr/>
    </dgm:pt>
    <dgm:pt modelId="{DAC0167B-AC2F-4F1C-91E1-91929D77073B}" type="pres">
      <dgm:prSet presAssocID="{EC264B5A-4D3F-4C8A-AEC5-305DAA42CDD3}" presName="text2" presStyleLbl="fgAcc2" presStyleIdx="0" presStyleCnt="2" custScaleY="53389" custLinFactNeighborX="-48144" custLinFactNeighborY="-35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49CDF7-B1A4-4100-A222-864DEA0C05BB}" type="pres">
      <dgm:prSet presAssocID="{EC264B5A-4D3F-4C8A-AEC5-305DAA42CDD3}" presName="hierChild3" presStyleCnt="0"/>
      <dgm:spPr/>
    </dgm:pt>
    <dgm:pt modelId="{B8EEB13C-DDD7-412C-8B57-8CD3EF6C33B3}" type="pres">
      <dgm:prSet presAssocID="{6D61F528-5C91-403C-8C54-72E78C6ADCF9}" presName="Name17" presStyleLbl="parChTrans1D3" presStyleIdx="0" presStyleCnt="2"/>
      <dgm:spPr/>
      <dgm:t>
        <a:bodyPr/>
        <a:lstStyle/>
        <a:p>
          <a:endParaRPr lang="es-MX"/>
        </a:p>
      </dgm:t>
    </dgm:pt>
    <dgm:pt modelId="{4DCE0B8C-3CAF-453D-8A88-A5053C60FD89}" type="pres">
      <dgm:prSet presAssocID="{4BC4D1D0-2A38-4B2D-B359-8E07115E1F38}" presName="hierRoot3" presStyleCnt="0"/>
      <dgm:spPr/>
    </dgm:pt>
    <dgm:pt modelId="{80102C29-C8F9-4408-AE60-6527CECDAC11}" type="pres">
      <dgm:prSet presAssocID="{4BC4D1D0-2A38-4B2D-B359-8E07115E1F38}" presName="composite3" presStyleCnt="0"/>
      <dgm:spPr/>
    </dgm:pt>
    <dgm:pt modelId="{3AF913E7-6DEE-475E-8855-E7F079F19815}" type="pres">
      <dgm:prSet presAssocID="{4BC4D1D0-2A38-4B2D-B359-8E07115E1F38}" presName="background3" presStyleLbl="node3" presStyleIdx="0" presStyleCnt="2"/>
      <dgm:spPr/>
    </dgm:pt>
    <dgm:pt modelId="{B676F580-0BCC-42A5-BA73-1DE66864EA65}" type="pres">
      <dgm:prSet presAssocID="{4BC4D1D0-2A38-4B2D-B359-8E07115E1F38}" presName="text3" presStyleLbl="fgAcc3" presStyleIdx="0" presStyleCnt="2" custScaleY="100000" custLinFactX="-4336" custLinFactNeighborX="-100000" custLinFactNeighborY="-31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F40EF1-35BE-49C9-AF39-491D8FDC292D}" type="pres">
      <dgm:prSet presAssocID="{4BC4D1D0-2A38-4B2D-B359-8E07115E1F38}" presName="hierChild4" presStyleCnt="0"/>
      <dgm:spPr/>
    </dgm:pt>
    <dgm:pt modelId="{1B562045-9DC3-43CE-89FC-4C526AD08055}" type="pres">
      <dgm:prSet presAssocID="{731064B2-1A7E-4F35-A5E9-FDBC46A3C026}" presName="Name10" presStyleLbl="parChTrans1D2" presStyleIdx="1" presStyleCnt="2"/>
      <dgm:spPr/>
      <dgm:t>
        <a:bodyPr/>
        <a:lstStyle/>
        <a:p>
          <a:endParaRPr lang="es-MX"/>
        </a:p>
      </dgm:t>
    </dgm:pt>
    <dgm:pt modelId="{8ACBEC05-C243-4C36-AF64-5BBAA2D21674}" type="pres">
      <dgm:prSet presAssocID="{AA51E5C2-47CE-4FBB-AA09-BCEF8B7EA7D5}" presName="hierRoot2" presStyleCnt="0"/>
      <dgm:spPr/>
    </dgm:pt>
    <dgm:pt modelId="{5224091A-AAD7-4824-856B-B3F9678641BA}" type="pres">
      <dgm:prSet presAssocID="{AA51E5C2-47CE-4FBB-AA09-BCEF8B7EA7D5}" presName="composite2" presStyleCnt="0"/>
      <dgm:spPr/>
    </dgm:pt>
    <dgm:pt modelId="{6BCF6CCE-1241-432A-9C40-55593AF8BAB9}" type="pres">
      <dgm:prSet presAssocID="{AA51E5C2-47CE-4FBB-AA09-BCEF8B7EA7D5}" presName="background2" presStyleLbl="node2" presStyleIdx="1" presStyleCnt="2"/>
      <dgm:spPr/>
    </dgm:pt>
    <dgm:pt modelId="{EF1A20C8-8304-4074-A4EE-5C5DDE29B57F}" type="pres">
      <dgm:prSet presAssocID="{AA51E5C2-47CE-4FBB-AA09-BCEF8B7EA7D5}" presName="text2" presStyleLbl="fgAcc2" presStyleIdx="1" presStyleCnt="2" custScaleY="51325" custLinFactNeighborX="95410" custLinFactNeighborY="-35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5BBD19-1A40-487C-8DFF-697620A757A9}" type="pres">
      <dgm:prSet presAssocID="{AA51E5C2-47CE-4FBB-AA09-BCEF8B7EA7D5}" presName="hierChild3" presStyleCnt="0"/>
      <dgm:spPr/>
    </dgm:pt>
    <dgm:pt modelId="{D7746BB0-4B90-45EB-AFDE-8E35FA41F628}" type="pres">
      <dgm:prSet presAssocID="{2914186E-1097-4B54-B8E0-DC48308F2EE7}" presName="Name17" presStyleLbl="parChTrans1D3" presStyleIdx="1" presStyleCnt="2"/>
      <dgm:spPr/>
      <dgm:t>
        <a:bodyPr/>
        <a:lstStyle/>
        <a:p>
          <a:endParaRPr lang="es-MX"/>
        </a:p>
      </dgm:t>
    </dgm:pt>
    <dgm:pt modelId="{35AEE017-A39A-41DA-974E-44BF45C474E2}" type="pres">
      <dgm:prSet presAssocID="{3650CE79-069B-400E-B55A-1F2F5357DED1}" presName="hierRoot3" presStyleCnt="0"/>
      <dgm:spPr/>
    </dgm:pt>
    <dgm:pt modelId="{3A547FC5-0A22-4F74-ABFC-EB6B6524F0E1}" type="pres">
      <dgm:prSet presAssocID="{3650CE79-069B-400E-B55A-1F2F5357DED1}" presName="composite3" presStyleCnt="0"/>
      <dgm:spPr/>
    </dgm:pt>
    <dgm:pt modelId="{51A787DF-7E93-4E28-AA1C-4E9686F8F0F9}" type="pres">
      <dgm:prSet presAssocID="{3650CE79-069B-400E-B55A-1F2F5357DED1}" presName="background3" presStyleLbl="node3" presStyleIdx="1" presStyleCnt="2"/>
      <dgm:spPr/>
    </dgm:pt>
    <dgm:pt modelId="{FAAAEBEB-19B0-4908-9FCC-CA405167342C}" type="pres">
      <dgm:prSet presAssocID="{3650CE79-069B-400E-B55A-1F2F5357DED1}" presName="text3" presStyleLbl="fgAcc3" presStyleIdx="1" presStyleCnt="2" custLinFactNeighborX="95410" custLinFactNeighborY="-71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2FA95D1-02F5-4C71-9AF1-CBE33FB350EE}" type="pres">
      <dgm:prSet presAssocID="{3650CE79-069B-400E-B55A-1F2F5357DED1}" presName="hierChild4" presStyleCnt="0"/>
      <dgm:spPr/>
    </dgm:pt>
    <dgm:pt modelId="{86C99A71-9990-4535-A523-3BE1EAE6229B}" type="pres">
      <dgm:prSet presAssocID="{B726124D-5AE6-49AE-AEFD-2ED323B524AF}" presName="Name23" presStyleLbl="parChTrans1D4" presStyleIdx="0" presStyleCnt="2"/>
      <dgm:spPr/>
      <dgm:t>
        <a:bodyPr/>
        <a:lstStyle/>
        <a:p>
          <a:endParaRPr lang="es-MX"/>
        </a:p>
      </dgm:t>
    </dgm:pt>
    <dgm:pt modelId="{32F10CEA-F213-4D92-A2BE-70951A384E36}" type="pres">
      <dgm:prSet presAssocID="{C7EC46AF-C6AB-45C3-90AA-14D631CD4996}" presName="hierRoot4" presStyleCnt="0"/>
      <dgm:spPr/>
    </dgm:pt>
    <dgm:pt modelId="{72BCE747-614E-490B-BAD8-0A1F2353133C}" type="pres">
      <dgm:prSet presAssocID="{C7EC46AF-C6AB-45C3-90AA-14D631CD4996}" presName="composite4" presStyleCnt="0"/>
      <dgm:spPr/>
    </dgm:pt>
    <dgm:pt modelId="{B437CBAC-C7F3-44E7-8366-6AEA3141A6D5}" type="pres">
      <dgm:prSet presAssocID="{C7EC46AF-C6AB-45C3-90AA-14D631CD4996}" presName="background4" presStyleLbl="node4" presStyleIdx="0" presStyleCnt="2"/>
      <dgm:spPr/>
    </dgm:pt>
    <dgm:pt modelId="{E316D3C9-5AA9-4743-AD5C-3763ACE4DAF4}" type="pres">
      <dgm:prSet presAssocID="{C7EC46AF-C6AB-45C3-90AA-14D631CD4996}" presName="text4" presStyleLbl="fgAcc4" presStyleIdx="0" presStyleCnt="2" custScaleY="65449" custLinFactX="-12344" custLinFactNeighborX="-100000" custLinFactNeighborY="264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316550F-2FCA-4153-9430-21F7251145F1}" type="pres">
      <dgm:prSet presAssocID="{C7EC46AF-C6AB-45C3-90AA-14D631CD4996}" presName="hierChild5" presStyleCnt="0"/>
      <dgm:spPr/>
    </dgm:pt>
    <dgm:pt modelId="{BC333558-A4B1-4C6B-A5AD-34C0B86FA599}" type="pres">
      <dgm:prSet presAssocID="{509C929C-DFD3-481A-9ED9-26383A6A702A}" presName="Name23" presStyleLbl="parChTrans1D4" presStyleIdx="1" presStyleCnt="2"/>
      <dgm:spPr/>
      <dgm:t>
        <a:bodyPr/>
        <a:lstStyle/>
        <a:p>
          <a:endParaRPr lang="es-MX"/>
        </a:p>
      </dgm:t>
    </dgm:pt>
    <dgm:pt modelId="{51DC13A8-FE9C-4E0F-A02D-45AE73CCBD1F}" type="pres">
      <dgm:prSet presAssocID="{E52ECBBD-E3D6-4C63-BB50-C1131ED3C31D}" presName="hierRoot4" presStyleCnt="0"/>
      <dgm:spPr/>
    </dgm:pt>
    <dgm:pt modelId="{6EDD029D-602B-48CF-A939-8F1937AFBA14}" type="pres">
      <dgm:prSet presAssocID="{E52ECBBD-E3D6-4C63-BB50-C1131ED3C31D}" presName="composite4" presStyleCnt="0"/>
      <dgm:spPr/>
    </dgm:pt>
    <dgm:pt modelId="{3155DBCE-C4F6-4E22-9943-EAECCF36D3C3}" type="pres">
      <dgm:prSet presAssocID="{E52ECBBD-E3D6-4C63-BB50-C1131ED3C31D}" presName="background4" presStyleLbl="node4" presStyleIdx="1" presStyleCnt="2"/>
      <dgm:spPr/>
    </dgm:pt>
    <dgm:pt modelId="{9458651B-343C-4D52-BECA-9E6A544ACC09}" type="pres">
      <dgm:prSet presAssocID="{E52ECBBD-E3D6-4C63-BB50-C1131ED3C31D}" presName="text4" presStyleLbl="fgAcc4" presStyleIdx="1" presStyleCnt="2" custScaleY="68350" custLinFactNeighborX="37425" custLinFactNeighborY="465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E8C51B5-566C-402A-A90A-1874E61331D6}" type="pres">
      <dgm:prSet presAssocID="{E52ECBBD-E3D6-4C63-BB50-C1131ED3C31D}" presName="hierChild5" presStyleCnt="0"/>
      <dgm:spPr/>
    </dgm:pt>
  </dgm:ptLst>
  <dgm:cxnLst>
    <dgm:cxn modelId="{60E1C12E-2D20-4F8E-AC4C-85BF47421062}" type="presOf" srcId="{E52ECBBD-E3D6-4C63-BB50-C1131ED3C31D}" destId="{9458651B-343C-4D52-BECA-9E6A544ACC09}" srcOrd="0" destOrd="0" presId="urn:microsoft.com/office/officeart/2005/8/layout/hierarchy1"/>
    <dgm:cxn modelId="{010EEAE2-B995-4392-9A3E-B563765F2122}" srcId="{35FE2B64-464E-4DFB-A34D-A9789B63B1C0}" destId="{EC264B5A-4D3F-4C8A-AEC5-305DAA42CDD3}" srcOrd="0" destOrd="0" parTransId="{37283BA0-24EC-40B7-93DA-D74BA486DB81}" sibTransId="{94419573-E1BD-44F4-B519-A3975F0B8B01}"/>
    <dgm:cxn modelId="{920557C1-26E7-4833-94DF-D2BD541E31B2}" type="presOf" srcId="{AA51E5C2-47CE-4FBB-AA09-BCEF8B7EA7D5}" destId="{EF1A20C8-8304-4074-A4EE-5C5DDE29B57F}" srcOrd="0" destOrd="0" presId="urn:microsoft.com/office/officeart/2005/8/layout/hierarchy1"/>
    <dgm:cxn modelId="{D6CC2FC5-373A-47AB-B1C8-1F6D10EDB17A}" type="presOf" srcId="{6D61F528-5C91-403C-8C54-72E78C6ADCF9}" destId="{B8EEB13C-DDD7-412C-8B57-8CD3EF6C33B3}" srcOrd="0" destOrd="0" presId="urn:microsoft.com/office/officeart/2005/8/layout/hierarchy1"/>
    <dgm:cxn modelId="{F5AC89FC-9A68-429A-9F60-475E0E1EDD6A}" type="presOf" srcId="{37283BA0-24EC-40B7-93DA-D74BA486DB81}" destId="{9664F101-7AB8-4F8E-94E2-15586C6B428E}" srcOrd="0" destOrd="0" presId="urn:microsoft.com/office/officeart/2005/8/layout/hierarchy1"/>
    <dgm:cxn modelId="{F844009B-1CCF-450E-BA7B-E1D7CA6F7919}" srcId="{3650CE79-069B-400E-B55A-1F2F5357DED1}" destId="{C7EC46AF-C6AB-45C3-90AA-14D631CD4996}" srcOrd="0" destOrd="0" parTransId="{B726124D-5AE6-49AE-AEFD-2ED323B524AF}" sibTransId="{2BF7652C-33F3-485A-A70F-2CE6621C9BD5}"/>
    <dgm:cxn modelId="{CD6144FD-7EC4-4303-8BF6-A1B39E66FD1C}" type="presOf" srcId="{B726124D-5AE6-49AE-AEFD-2ED323B524AF}" destId="{86C99A71-9990-4535-A523-3BE1EAE6229B}" srcOrd="0" destOrd="0" presId="urn:microsoft.com/office/officeart/2005/8/layout/hierarchy1"/>
    <dgm:cxn modelId="{2E493D11-F61D-4B6B-8F7E-157C0DF93394}" srcId="{EC264B5A-4D3F-4C8A-AEC5-305DAA42CDD3}" destId="{4BC4D1D0-2A38-4B2D-B359-8E07115E1F38}" srcOrd="0" destOrd="0" parTransId="{6D61F528-5C91-403C-8C54-72E78C6ADCF9}" sibTransId="{CE9513F8-97CD-496F-8C57-58E1553667E5}"/>
    <dgm:cxn modelId="{2EEB9F6C-D12C-461F-9ADC-A509492D1A51}" type="presOf" srcId="{C7EC46AF-C6AB-45C3-90AA-14D631CD4996}" destId="{E316D3C9-5AA9-4743-AD5C-3763ACE4DAF4}" srcOrd="0" destOrd="0" presId="urn:microsoft.com/office/officeart/2005/8/layout/hierarchy1"/>
    <dgm:cxn modelId="{1C927A17-3AAC-478A-BF88-95B627B5DD47}" srcId="{AA51E5C2-47CE-4FBB-AA09-BCEF8B7EA7D5}" destId="{3650CE79-069B-400E-B55A-1F2F5357DED1}" srcOrd="0" destOrd="0" parTransId="{2914186E-1097-4B54-B8E0-DC48308F2EE7}" sibTransId="{D1D3892F-BF61-43BB-99F6-17303CCBBD0F}"/>
    <dgm:cxn modelId="{90809C65-8A0B-4C0D-A62F-7A2F85EFD82B}" srcId="{F59FFC61-1D13-461C-B586-4E85B9E36241}" destId="{35FE2B64-464E-4DFB-A34D-A9789B63B1C0}" srcOrd="0" destOrd="0" parTransId="{946FF3CA-A611-47DD-9F52-4F665E143270}" sibTransId="{48062DFA-A089-412F-B821-D68A871B9328}"/>
    <dgm:cxn modelId="{D710CBBC-08C3-443A-85F7-ADE1A6BFA695}" type="presOf" srcId="{731064B2-1A7E-4F35-A5E9-FDBC46A3C026}" destId="{1B562045-9DC3-43CE-89FC-4C526AD08055}" srcOrd="0" destOrd="0" presId="urn:microsoft.com/office/officeart/2005/8/layout/hierarchy1"/>
    <dgm:cxn modelId="{D4A40C05-59C2-46E1-8C90-C0530091D433}" type="presOf" srcId="{EC264B5A-4D3F-4C8A-AEC5-305DAA42CDD3}" destId="{DAC0167B-AC2F-4F1C-91E1-91929D77073B}" srcOrd="0" destOrd="0" presId="urn:microsoft.com/office/officeart/2005/8/layout/hierarchy1"/>
    <dgm:cxn modelId="{594023EC-17B0-4CAE-961E-C49F6B1A61BC}" type="presOf" srcId="{509C929C-DFD3-481A-9ED9-26383A6A702A}" destId="{BC333558-A4B1-4C6B-A5AD-34C0B86FA599}" srcOrd="0" destOrd="0" presId="urn:microsoft.com/office/officeart/2005/8/layout/hierarchy1"/>
    <dgm:cxn modelId="{BA003C48-80D1-4465-A8EA-29DE0E76C378}" srcId="{3650CE79-069B-400E-B55A-1F2F5357DED1}" destId="{E52ECBBD-E3D6-4C63-BB50-C1131ED3C31D}" srcOrd="1" destOrd="0" parTransId="{509C929C-DFD3-481A-9ED9-26383A6A702A}" sibTransId="{346981C0-4F9A-499E-A62A-1802FCE3540D}"/>
    <dgm:cxn modelId="{E2F86CC8-1633-442A-A7E6-012D67D3EDA0}" type="presOf" srcId="{35FE2B64-464E-4DFB-A34D-A9789B63B1C0}" destId="{AC426670-AD9C-481C-9670-D3A34BE99884}" srcOrd="0" destOrd="0" presId="urn:microsoft.com/office/officeart/2005/8/layout/hierarchy1"/>
    <dgm:cxn modelId="{831745BF-D376-46C6-9228-BF7882C7C96E}" type="presOf" srcId="{F59FFC61-1D13-461C-B586-4E85B9E36241}" destId="{216FAD60-5993-498C-B804-8B9AC4C5288E}" srcOrd="0" destOrd="0" presId="urn:microsoft.com/office/officeart/2005/8/layout/hierarchy1"/>
    <dgm:cxn modelId="{8AB6FE05-E3A0-430D-856E-39127F9A96C4}" srcId="{35FE2B64-464E-4DFB-A34D-A9789B63B1C0}" destId="{AA51E5C2-47CE-4FBB-AA09-BCEF8B7EA7D5}" srcOrd="1" destOrd="0" parTransId="{731064B2-1A7E-4F35-A5E9-FDBC46A3C026}" sibTransId="{82DE407E-EE92-4C0C-B60B-21FB5CDED42C}"/>
    <dgm:cxn modelId="{ECD881F6-A222-4FE0-AAA0-9196A952D060}" type="presOf" srcId="{2914186E-1097-4B54-B8E0-DC48308F2EE7}" destId="{D7746BB0-4B90-45EB-AFDE-8E35FA41F628}" srcOrd="0" destOrd="0" presId="urn:microsoft.com/office/officeart/2005/8/layout/hierarchy1"/>
    <dgm:cxn modelId="{B000E0B3-33F9-49ED-901D-A7B1D7A96EFE}" type="presOf" srcId="{3650CE79-069B-400E-B55A-1F2F5357DED1}" destId="{FAAAEBEB-19B0-4908-9FCC-CA405167342C}" srcOrd="0" destOrd="0" presId="urn:microsoft.com/office/officeart/2005/8/layout/hierarchy1"/>
    <dgm:cxn modelId="{A8628E38-065C-46C2-8D02-206FFF7BA8F1}" type="presOf" srcId="{4BC4D1D0-2A38-4B2D-B359-8E07115E1F38}" destId="{B676F580-0BCC-42A5-BA73-1DE66864EA65}" srcOrd="0" destOrd="0" presId="urn:microsoft.com/office/officeart/2005/8/layout/hierarchy1"/>
    <dgm:cxn modelId="{5FACB5E2-B8C7-471C-9861-C17BEBB78CB3}" type="presParOf" srcId="{216FAD60-5993-498C-B804-8B9AC4C5288E}" destId="{F8EC8ED9-179B-4B77-8327-57777833CD94}" srcOrd="0" destOrd="0" presId="urn:microsoft.com/office/officeart/2005/8/layout/hierarchy1"/>
    <dgm:cxn modelId="{76146A2F-DAA5-46F9-B072-33F2BD954058}" type="presParOf" srcId="{F8EC8ED9-179B-4B77-8327-57777833CD94}" destId="{629822DC-8F85-45E2-ACC0-AFDD6F7A397F}" srcOrd="0" destOrd="0" presId="urn:microsoft.com/office/officeart/2005/8/layout/hierarchy1"/>
    <dgm:cxn modelId="{C4C9D103-CDA9-44C1-A35D-C6DAAB9665C9}" type="presParOf" srcId="{629822DC-8F85-45E2-ACC0-AFDD6F7A397F}" destId="{AD7F5D9F-CD61-479C-AD71-D4D46882C28F}" srcOrd="0" destOrd="0" presId="urn:microsoft.com/office/officeart/2005/8/layout/hierarchy1"/>
    <dgm:cxn modelId="{55580373-E8D5-443A-9DFA-C6948C4554C6}" type="presParOf" srcId="{629822DC-8F85-45E2-ACC0-AFDD6F7A397F}" destId="{AC426670-AD9C-481C-9670-D3A34BE99884}" srcOrd="1" destOrd="0" presId="urn:microsoft.com/office/officeart/2005/8/layout/hierarchy1"/>
    <dgm:cxn modelId="{8A895B8D-D9E9-40B6-8D24-77EF4B957BDE}" type="presParOf" srcId="{F8EC8ED9-179B-4B77-8327-57777833CD94}" destId="{FECF2182-26F4-4DEA-BCA8-30D4BCCC5D7B}" srcOrd="1" destOrd="0" presId="urn:microsoft.com/office/officeart/2005/8/layout/hierarchy1"/>
    <dgm:cxn modelId="{C5630D25-5AD8-434F-B90E-94F65DA38BF3}" type="presParOf" srcId="{FECF2182-26F4-4DEA-BCA8-30D4BCCC5D7B}" destId="{9664F101-7AB8-4F8E-94E2-15586C6B428E}" srcOrd="0" destOrd="0" presId="urn:microsoft.com/office/officeart/2005/8/layout/hierarchy1"/>
    <dgm:cxn modelId="{013123E1-0705-4235-83CD-D37337313F1B}" type="presParOf" srcId="{FECF2182-26F4-4DEA-BCA8-30D4BCCC5D7B}" destId="{E18E8395-324E-4792-A0EF-79920BA48BA3}" srcOrd="1" destOrd="0" presId="urn:microsoft.com/office/officeart/2005/8/layout/hierarchy1"/>
    <dgm:cxn modelId="{7187E214-BD5C-4BD1-B68F-1EF240E1BFCF}" type="presParOf" srcId="{E18E8395-324E-4792-A0EF-79920BA48BA3}" destId="{45706FD2-1613-4A32-B461-94667C91017A}" srcOrd="0" destOrd="0" presId="urn:microsoft.com/office/officeart/2005/8/layout/hierarchy1"/>
    <dgm:cxn modelId="{CE660ACE-5CF5-4617-956D-DC2347CA6B79}" type="presParOf" srcId="{45706FD2-1613-4A32-B461-94667C91017A}" destId="{61EB12EB-052E-494E-BB5D-6302F43AD9AE}" srcOrd="0" destOrd="0" presId="urn:microsoft.com/office/officeart/2005/8/layout/hierarchy1"/>
    <dgm:cxn modelId="{41978D57-2818-4AEA-9E77-C931E1E48FD0}" type="presParOf" srcId="{45706FD2-1613-4A32-B461-94667C91017A}" destId="{DAC0167B-AC2F-4F1C-91E1-91929D77073B}" srcOrd="1" destOrd="0" presId="urn:microsoft.com/office/officeart/2005/8/layout/hierarchy1"/>
    <dgm:cxn modelId="{0BA6856E-0FDD-41D2-9836-D252C2117D38}" type="presParOf" srcId="{E18E8395-324E-4792-A0EF-79920BA48BA3}" destId="{9D49CDF7-B1A4-4100-A222-864DEA0C05BB}" srcOrd="1" destOrd="0" presId="urn:microsoft.com/office/officeart/2005/8/layout/hierarchy1"/>
    <dgm:cxn modelId="{7F242740-1AE7-477D-A109-A3DC29283053}" type="presParOf" srcId="{9D49CDF7-B1A4-4100-A222-864DEA0C05BB}" destId="{B8EEB13C-DDD7-412C-8B57-8CD3EF6C33B3}" srcOrd="0" destOrd="0" presId="urn:microsoft.com/office/officeart/2005/8/layout/hierarchy1"/>
    <dgm:cxn modelId="{28BB7B69-B324-4B92-8A96-AAEA205F10DA}" type="presParOf" srcId="{9D49CDF7-B1A4-4100-A222-864DEA0C05BB}" destId="{4DCE0B8C-3CAF-453D-8A88-A5053C60FD89}" srcOrd="1" destOrd="0" presId="urn:microsoft.com/office/officeart/2005/8/layout/hierarchy1"/>
    <dgm:cxn modelId="{D88379D3-5648-4B92-8771-4A8575882734}" type="presParOf" srcId="{4DCE0B8C-3CAF-453D-8A88-A5053C60FD89}" destId="{80102C29-C8F9-4408-AE60-6527CECDAC11}" srcOrd="0" destOrd="0" presId="urn:microsoft.com/office/officeart/2005/8/layout/hierarchy1"/>
    <dgm:cxn modelId="{A035F1C6-05EB-4189-BBF9-E23E3D31DF2D}" type="presParOf" srcId="{80102C29-C8F9-4408-AE60-6527CECDAC11}" destId="{3AF913E7-6DEE-475E-8855-E7F079F19815}" srcOrd="0" destOrd="0" presId="urn:microsoft.com/office/officeart/2005/8/layout/hierarchy1"/>
    <dgm:cxn modelId="{4919390D-347E-436E-8038-8686CD37A1FD}" type="presParOf" srcId="{80102C29-C8F9-4408-AE60-6527CECDAC11}" destId="{B676F580-0BCC-42A5-BA73-1DE66864EA65}" srcOrd="1" destOrd="0" presId="urn:microsoft.com/office/officeart/2005/8/layout/hierarchy1"/>
    <dgm:cxn modelId="{2AAD0587-9B0F-44CE-B719-841F2209098E}" type="presParOf" srcId="{4DCE0B8C-3CAF-453D-8A88-A5053C60FD89}" destId="{8AF40EF1-35BE-49C9-AF39-491D8FDC292D}" srcOrd="1" destOrd="0" presId="urn:microsoft.com/office/officeart/2005/8/layout/hierarchy1"/>
    <dgm:cxn modelId="{62D273A9-B8E3-4EDF-A58D-9B57619B9991}" type="presParOf" srcId="{FECF2182-26F4-4DEA-BCA8-30D4BCCC5D7B}" destId="{1B562045-9DC3-43CE-89FC-4C526AD08055}" srcOrd="2" destOrd="0" presId="urn:microsoft.com/office/officeart/2005/8/layout/hierarchy1"/>
    <dgm:cxn modelId="{CB7BE82D-7965-406C-BF41-5F18187129AE}" type="presParOf" srcId="{FECF2182-26F4-4DEA-BCA8-30D4BCCC5D7B}" destId="{8ACBEC05-C243-4C36-AF64-5BBAA2D21674}" srcOrd="3" destOrd="0" presId="urn:microsoft.com/office/officeart/2005/8/layout/hierarchy1"/>
    <dgm:cxn modelId="{49C915DB-E5B9-4815-9E4D-811793A131DF}" type="presParOf" srcId="{8ACBEC05-C243-4C36-AF64-5BBAA2D21674}" destId="{5224091A-AAD7-4824-856B-B3F9678641BA}" srcOrd="0" destOrd="0" presId="urn:microsoft.com/office/officeart/2005/8/layout/hierarchy1"/>
    <dgm:cxn modelId="{5D233C43-9A26-43E9-8403-ACA0F59528BB}" type="presParOf" srcId="{5224091A-AAD7-4824-856B-B3F9678641BA}" destId="{6BCF6CCE-1241-432A-9C40-55593AF8BAB9}" srcOrd="0" destOrd="0" presId="urn:microsoft.com/office/officeart/2005/8/layout/hierarchy1"/>
    <dgm:cxn modelId="{E9A558A8-16B3-49AE-94C4-3107DB50AB76}" type="presParOf" srcId="{5224091A-AAD7-4824-856B-B3F9678641BA}" destId="{EF1A20C8-8304-4074-A4EE-5C5DDE29B57F}" srcOrd="1" destOrd="0" presId="urn:microsoft.com/office/officeart/2005/8/layout/hierarchy1"/>
    <dgm:cxn modelId="{9363F23E-ACA4-4CAF-BFE8-B7AC45D3266B}" type="presParOf" srcId="{8ACBEC05-C243-4C36-AF64-5BBAA2D21674}" destId="{845BBD19-1A40-487C-8DFF-697620A757A9}" srcOrd="1" destOrd="0" presId="urn:microsoft.com/office/officeart/2005/8/layout/hierarchy1"/>
    <dgm:cxn modelId="{D1629D9A-AE64-4033-BA2E-58DFD32B7D8E}" type="presParOf" srcId="{845BBD19-1A40-487C-8DFF-697620A757A9}" destId="{D7746BB0-4B90-45EB-AFDE-8E35FA41F628}" srcOrd="0" destOrd="0" presId="urn:microsoft.com/office/officeart/2005/8/layout/hierarchy1"/>
    <dgm:cxn modelId="{7B6F820B-EF97-4788-81BA-AB92B7F98A8D}" type="presParOf" srcId="{845BBD19-1A40-487C-8DFF-697620A757A9}" destId="{35AEE017-A39A-41DA-974E-44BF45C474E2}" srcOrd="1" destOrd="0" presId="urn:microsoft.com/office/officeart/2005/8/layout/hierarchy1"/>
    <dgm:cxn modelId="{D53A84D9-7BC0-4A50-B112-EE76E60C6B21}" type="presParOf" srcId="{35AEE017-A39A-41DA-974E-44BF45C474E2}" destId="{3A547FC5-0A22-4F74-ABFC-EB6B6524F0E1}" srcOrd="0" destOrd="0" presId="urn:microsoft.com/office/officeart/2005/8/layout/hierarchy1"/>
    <dgm:cxn modelId="{21A5D3EA-2F55-4620-BABF-AC8469C0785D}" type="presParOf" srcId="{3A547FC5-0A22-4F74-ABFC-EB6B6524F0E1}" destId="{51A787DF-7E93-4E28-AA1C-4E9686F8F0F9}" srcOrd="0" destOrd="0" presId="urn:microsoft.com/office/officeart/2005/8/layout/hierarchy1"/>
    <dgm:cxn modelId="{8D249CF5-2E85-489D-8458-8972953BBEA7}" type="presParOf" srcId="{3A547FC5-0A22-4F74-ABFC-EB6B6524F0E1}" destId="{FAAAEBEB-19B0-4908-9FCC-CA405167342C}" srcOrd="1" destOrd="0" presId="urn:microsoft.com/office/officeart/2005/8/layout/hierarchy1"/>
    <dgm:cxn modelId="{25B39505-D5D8-4462-B0A9-E6A2AE9815EB}" type="presParOf" srcId="{35AEE017-A39A-41DA-974E-44BF45C474E2}" destId="{62FA95D1-02F5-4C71-9AF1-CBE33FB350EE}" srcOrd="1" destOrd="0" presId="urn:microsoft.com/office/officeart/2005/8/layout/hierarchy1"/>
    <dgm:cxn modelId="{D8CEEFE5-72C7-41D9-9C34-7F518095A488}" type="presParOf" srcId="{62FA95D1-02F5-4C71-9AF1-CBE33FB350EE}" destId="{86C99A71-9990-4535-A523-3BE1EAE6229B}" srcOrd="0" destOrd="0" presId="urn:microsoft.com/office/officeart/2005/8/layout/hierarchy1"/>
    <dgm:cxn modelId="{0E5EA532-260C-4618-9194-BA9F86313786}" type="presParOf" srcId="{62FA95D1-02F5-4C71-9AF1-CBE33FB350EE}" destId="{32F10CEA-F213-4D92-A2BE-70951A384E36}" srcOrd="1" destOrd="0" presId="urn:microsoft.com/office/officeart/2005/8/layout/hierarchy1"/>
    <dgm:cxn modelId="{02EA3429-4B7C-4C41-B3FE-38B12B976E65}" type="presParOf" srcId="{32F10CEA-F213-4D92-A2BE-70951A384E36}" destId="{72BCE747-614E-490B-BAD8-0A1F2353133C}" srcOrd="0" destOrd="0" presId="urn:microsoft.com/office/officeart/2005/8/layout/hierarchy1"/>
    <dgm:cxn modelId="{BAA4B9A8-0DFC-4EAA-AA93-008B2936A711}" type="presParOf" srcId="{72BCE747-614E-490B-BAD8-0A1F2353133C}" destId="{B437CBAC-C7F3-44E7-8366-6AEA3141A6D5}" srcOrd="0" destOrd="0" presId="urn:microsoft.com/office/officeart/2005/8/layout/hierarchy1"/>
    <dgm:cxn modelId="{46297F06-DFD0-4108-BA1B-55DD5F28A5BE}" type="presParOf" srcId="{72BCE747-614E-490B-BAD8-0A1F2353133C}" destId="{E316D3C9-5AA9-4743-AD5C-3763ACE4DAF4}" srcOrd="1" destOrd="0" presId="urn:microsoft.com/office/officeart/2005/8/layout/hierarchy1"/>
    <dgm:cxn modelId="{E75D037F-6AFE-4EF3-BD98-A4AA3E395ECD}" type="presParOf" srcId="{32F10CEA-F213-4D92-A2BE-70951A384E36}" destId="{6316550F-2FCA-4153-9430-21F7251145F1}" srcOrd="1" destOrd="0" presId="urn:microsoft.com/office/officeart/2005/8/layout/hierarchy1"/>
    <dgm:cxn modelId="{7E5F90B3-DC70-4A85-956E-4C66181E1175}" type="presParOf" srcId="{62FA95D1-02F5-4C71-9AF1-CBE33FB350EE}" destId="{BC333558-A4B1-4C6B-A5AD-34C0B86FA599}" srcOrd="2" destOrd="0" presId="urn:microsoft.com/office/officeart/2005/8/layout/hierarchy1"/>
    <dgm:cxn modelId="{524ABA6D-A3BE-4D5D-AE72-E8B9E8A3CF1D}" type="presParOf" srcId="{62FA95D1-02F5-4C71-9AF1-CBE33FB350EE}" destId="{51DC13A8-FE9C-4E0F-A02D-45AE73CCBD1F}" srcOrd="3" destOrd="0" presId="urn:microsoft.com/office/officeart/2005/8/layout/hierarchy1"/>
    <dgm:cxn modelId="{B0DC8F64-B113-4E1D-A618-91B9CE837A3F}" type="presParOf" srcId="{51DC13A8-FE9C-4E0F-A02D-45AE73CCBD1F}" destId="{6EDD029D-602B-48CF-A939-8F1937AFBA14}" srcOrd="0" destOrd="0" presId="urn:microsoft.com/office/officeart/2005/8/layout/hierarchy1"/>
    <dgm:cxn modelId="{3EB840C2-2E22-44E2-9C86-990691C61D11}" type="presParOf" srcId="{6EDD029D-602B-48CF-A939-8F1937AFBA14}" destId="{3155DBCE-C4F6-4E22-9943-EAECCF36D3C3}" srcOrd="0" destOrd="0" presId="urn:microsoft.com/office/officeart/2005/8/layout/hierarchy1"/>
    <dgm:cxn modelId="{36F25B01-4321-4C7C-939C-E05F36FCB2BF}" type="presParOf" srcId="{6EDD029D-602B-48CF-A939-8F1937AFBA14}" destId="{9458651B-343C-4D52-BECA-9E6A544ACC09}" srcOrd="1" destOrd="0" presId="urn:microsoft.com/office/officeart/2005/8/layout/hierarchy1"/>
    <dgm:cxn modelId="{386CF5C3-8874-4A0E-9123-57011F5EE0F7}" type="presParOf" srcId="{51DC13A8-FE9C-4E0F-A02D-45AE73CCBD1F}" destId="{EE8C51B5-566C-402A-A90A-1874E61331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0619C-9C43-4D39-894D-751E40E35B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59FE058C-8E91-47A3-8811-F83903C2101C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RACIONALIDAD INSTRUMENTAL</a:t>
          </a:r>
        </a:p>
        <a:p>
          <a:r>
            <a:rPr lang="es-MX" sz="1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O </a:t>
          </a:r>
        </a:p>
        <a:p>
          <a:r>
            <a:rPr lang="es-MX" sz="1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TÉCNICA</a:t>
          </a:r>
        </a:p>
      </dgm:t>
    </dgm:pt>
    <dgm:pt modelId="{F5C5CE41-3119-48F5-968C-BEE58EA6DBEB}" type="parTrans" cxnId="{A457E93E-735A-47C6-AD5C-6984F54CEDCE}">
      <dgm:prSet/>
      <dgm:spPr/>
      <dgm:t>
        <a:bodyPr/>
        <a:lstStyle/>
        <a:p>
          <a:endParaRPr lang="es-MX"/>
        </a:p>
      </dgm:t>
    </dgm:pt>
    <dgm:pt modelId="{ECA0779C-F295-4131-A107-196F069373E9}" type="sibTrans" cxnId="{A457E93E-735A-47C6-AD5C-6984F54CEDCE}">
      <dgm:prSet/>
      <dgm:spPr/>
      <dgm:t>
        <a:bodyPr/>
        <a:lstStyle/>
        <a:p>
          <a:endParaRPr lang="es-MX"/>
        </a:p>
      </dgm:t>
    </dgm:pt>
    <dgm:pt modelId="{E81551A5-396E-483D-992B-1702CCD4764D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RELACION UTILITARIA CON EL MUNDO</a:t>
          </a:r>
          <a:endParaRPr lang="es-MX" dirty="0"/>
        </a:p>
      </dgm:t>
    </dgm:pt>
    <dgm:pt modelId="{C4C4F780-12F1-474B-9512-5147D832758B}" type="parTrans" cxnId="{AB60E17E-44E3-4A8B-994A-DD7642DB69CC}">
      <dgm:prSet/>
      <dgm:spPr/>
      <dgm:t>
        <a:bodyPr/>
        <a:lstStyle/>
        <a:p>
          <a:endParaRPr lang="es-MX" dirty="0"/>
        </a:p>
      </dgm:t>
    </dgm:pt>
    <dgm:pt modelId="{65C75B7C-AC96-4065-83D4-F1559090FC2F}" type="sibTrans" cxnId="{AB60E17E-44E3-4A8B-994A-DD7642DB69CC}">
      <dgm:prSet/>
      <dgm:spPr/>
      <dgm:t>
        <a:bodyPr/>
        <a:lstStyle/>
        <a:p>
          <a:endParaRPr lang="es-MX"/>
        </a:p>
      </dgm:t>
    </dgm:pt>
    <dgm:pt modelId="{231A0817-36CA-4BA0-A303-28C50D8D6F0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 MUNDO ES EXTERNO A LOS SERES HUMANOS.</a:t>
          </a:r>
          <a:endParaRPr lang="es-MX" dirty="0"/>
        </a:p>
      </dgm:t>
    </dgm:pt>
    <dgm:pt modelId="{72CFA54D-F389-4E32-B184-39AF227A870C}" type="parTrans" cxnId="{0A5D9941-CB90-4AD7-8B07-DE17FD6BA7B5}">
      <dgm:prSet/>
      <dgm:spPr/>
      <dgm:t>
        <a:bodyPr/>
        <a:lstStyle/>
        <a:p>
          <a:endParaRPr lang="es-MX" dirty="0"/>
        </a:p>
      </dgm:t>
    </dgm:pt>
    <dgm:pt modelId="{07BF5252-2D0C-4AC8-970B-9296CA259FB9}" type="sibTrans" cxnId="{0A5D9941-CB90-4AD7-8B07-DE17FD6BA7B5}">
      <dgm:prSet/>
      <dgm:spPr/>
      <dgm:t>
        <a:bodyPr/>
        <a:lstStyle/>
        <a:p>
          <a:endParaRPr lang="es-MX"/>
        </a:p>
      </dgm:t>
    </dgm:pt>
    <dgm:pt modelId="{F0791EC0-35E5-4F52-84C5-F4AB9006E6EC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 NATURALEZA ES EL  OBJETO  DONDE EL HOMBRE LA UTILIZA SIN IMPORTAR LOS VALORES.</a:t>
          </a:r>
          <a:endParaRPr lang="es-MX" dirty="0"/>
        </a:p>
      </dgm:t>
    </dgm:pt>
    <dgm:pt modelId="{E79375DC-B04E-42DC-B7D4-5C31758E4656}" type="parTrans" cxnId="{2BC7CD1C-2CE1-40B2-9FA4-88002B3C0E2E}">
      <dgm:prSet/>
      <dgm:spPr/>
      <dgm:t>
        <a:bodyPr/>
        <a:lstStyle/>
        <a:p>
          <a:endParaRPr lang="es-MX" dirty="0"/>
        </a:p>
      </dgm:t>
    </dgm:pt>
    <dgm:pt modelId="{C2C8750E-660E-4DF8-B71B-2DA36DF20C8A}" type="sibTrans" cxnId="{2BC7CD1C-2CE1-40B2-9FA4-88002B3C0E2E}">
      <dgm:prSet/>
      <dgm:spPr/>
      <dgm:t>
        <a:bodyPr/>
        <a:lstStyle/>
        <a:p>
          <a:endParaRPr lang="es-MX"/>
        </a:p>
      </dgm:t>
    </dgm:pt>
    <dgm:pt modelId="{D5F2BA0F-D029-4615-9DA8-521769F7C93B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UNA RELACIÓN UTILITARIA EN RAZON A LOS AVANCES CIENTIFICOS Y TECNICOS EVIDENTEMENTE DESDE EL LADO OSCURO NO EXISTEN VALORES</a:t>
          </a:r>
          <a:endParaRPr lang="es-MX" dirty="0"/>
        </a:p>
      </dgm:t>
    </dgm:pt>
    <dgm:pt modelId="{E8C87AAA-3998-4C0E-9F6E-5AADD9EC3443}" type="parTrans" cxnId="{3AC61EB2-F634-4CB5-9B67-7248E6DBD91F}">
      <dgm:prSet/>
      <dgm:spPr/>
      <dgm:t>
        <a:bodyPr/>
        <a:lstStyle/>
        <a:p>
          <a:endParaRPr lang="es-MX" dirty="0"/>
        </a:p>
      </dgm:t>
    </dgm:pt>
    <dgm:pt modelId="{4276BE82-7E9E-4032-B02A-661DD986C48A}" type="sibTrans" cxnId="{3AC61EB2-F634-4CB5-9B67-7248E6DBD91F}">
      <dgm:prSet/>
      <dgm:spPr/>
      <dgm:t>
        <a:bodyPr/>
        <a:lstStyle/>
        <a:p>
          <a:endParaRPr lang="es-MX"/>
        </a:p>
      </dgm:t>
    </dgm:pt>
    <dgm:pt modelId="{C84A190C-CE14-4BDF-9360-1027511E2C23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SEPARA A LA NATURALEZA DEL SER HUMANO  DONDE NO HAY MORAL Y MUCHO MENOS VALORES</a:t>
          </a:r>
          <a:endParaRPr lang="es-MX" dirty="0"/>
        </a:p>
      </dgm:t>
    </dgm:pt>
    <dgm:pt modelId="{0AE21D09-0D91-4716-ADF5-F1C88BB6B7CA}" type="parTrans" cxnId="{3C3F5458-FB03-4EFE-8A9A-A1AB6DC3014A}">
      <dgm:prSet/>
      <dgm:spPr/>
      <dgm:t>
        <a:bodyPr/>
        <a:lstStyle/>
        <a:p>
          <a:endParaRPr lang="es-MX" dirty="0"/>
        </a:p>
      </dgm:t>
    </dgm:pt>
    <dgm:pt modelId="{364CBFB9-0A8C-40BA-8A07-429316219148}" type="sibTrans" cxnId="{3C3F5458-FB03-4EFE-8A9A-A1AB6DC3014A}">
      <dgm:prSet/>
      <dgm:spPr/>
      <dgm:t>
        <a:bodyPr/>
        <a:lstStyle/>
        <a:p>
          <a:endParaRPr lang="es-MX"/>
        </a:p>
      </dgm:t>
    </dgm:pt>
    <dgm:pt modelId="{8B6AB86E-969E-43B8-BB9C-3B7AB36A6659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LOS MEDIOS DE COMUNICACIÓN SON SIMPLES PLACEBOS  DEL SER HUMANO QUE IMPIDEN LA REFLEXIÓN CRITICA</a:t>
          </a:r>
          <a:endParaRPr lang="es-MX" dirty="0"/>
        </a:p>
      </dgm:t>
    </dgm:pt>
    <dgm:pt modelId="{F19F9162-D5D5-4C62-A314-1F90F92F6581}" type="parTrans" cxnId="{B5A537D5-6F7A-4EAC-B08D-50FE78EDEA71}">
      <dgm:prSet/>
      <dgm:spPr/>
      <dgm:t>
        <a:bodyPr/>
        <a:lstStyle/>
        <a:p>
          <a:endParaRPr lang="es-MX" dirty="0"/>
        </a:p>
      </dgm:t>
    </dgm:pt>
    <dgm:pt modelId="{71B230EB-E888-4901-A4A9-D77A208740A7}" type="sibTrans" cxnId="{B5A537D5-6F7A-4EAC-B08D-50FE78EDEA71}">
      <dgm:prSet/>
      <dgm:spPr/>
      <dgm:t>
        <a:bodyPr/>
        <a:lstStyle/>
        <a:p>
          <a:endParaRPr lang="es-MX"/>
        </a:p>
      </dgm:t>
    </dgm:pt>
    <dgm:pt modelId="{04FD9AAD-FB92-4B1C-B058-73D05357021F}" type="pres">
      <dgm:prSet presAssocID="{3EA0619C-9C43-4D39-894D-751E40E35B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CDCE68F-8E4A-4EA8-8371-92AB795291ED}" type="pres">
      <dgm:prSet presAssocID="{59FE058C-8E91-47A3-8811-F83903C2101C}" presName="root1" presStyleCnt="0"/>
      <dgm:spPr/>
    </dgm:pt>
    <dgm:pt modelId="{3EEB10FE-40EE-4392-99AE-7E2DCDF6B9E1}" type="pres">
      <dgm:prSet presAssocID="{59FE058C-8E91-47A3-8811-F83903C2101C}" presName="LevelOneTextNode" presStyleLbl="node0" presStyleIdx="0" presStyleCnt="1" custLinFactX="-100000" custLinFactNeighborX="-137607" custLinFactNeighborY="-8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A3C208-4828-42A3-99BB-39EC4203551B}" type="pres">
      <dgm:prSet presAssocID="{59FE058C-8E91-47A3-8811-F83903C2101C}" presName="level2hierChild" presStyleCnt="0"/>
      <dgm:spPr/>
    </dgm:pt>
    <dgm:pt modelId="{E9EEEC33-A840-477A-81A6-612F5D83BB96}" type="pres">
      <dgm:prSet presAssocID="{C4C4F780-12F1-474B-9512-5147D832758B}" presName="conn2-1" presStyleLbl="parChTrans1D2" presStyleIdx="0" presStyleCnt="6"/>
      <dgm:spPr/>
      <dgm:t>
        <a:bodyPr/>
        <a:lstStyle/>
        <a:p>
          <a:endParaRPr lang="es-MX"/>
        </a:p>
      </dgm:t>
    </dgm:pt>
    <dgm:pt modelId="{D703AC09-91D6-4D6B-96ED-3185517114D7}" type="pres">
      <dgm:prSet presAssocID="{C4C4F780-12F1-474B-9512-5147D832758B}" presName="connTx" presStyleLbl="parChTrans1D2" presStyleIdx="0" presStyleCnt="6"/>
      <dgm:spPr/>
      <dgm:t>
        <a:bodyPr/>
        <a:lstStyle/>
        <a:p>
          <a:endParaRPr lang="es-MX"/>
        </a:p>
      </dgm:t>
    </dgm:pt>
    <dgm:pt modelId="{FF2DB3F3-19EC-4FF4-9752-22B5F5DC3755}" type="pres">
      <dgm:prSet presAssocID="{E81551A5-396E-483D-992B-1702CCD4764D}" presName="root2" presStyleCnt="0"/>
      <dgm:spPr/>
    </dgm:pt>
    <dgm:pt modelId="{381D22D6-F9C3-4ED6-A815-BCC9ABCAA0DD}" type="pres">
      <dgm:prSet presAssocID="{E81551A5-396E-483D-992B-1702CCD4764D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A582E0-6261-48C3-AA6C-ECBD8581E91B}" type="pres">
      <dgm:prSet presAssocID="{E81551A5-396E-483D-992B-1702CCD4764D}" presName="level3hierChild" presStyleCnt="0"/>
      <dgm:spPr/>
    </dgm:pt>
    <dgm:pt modelId="{98565CDD-1D7F-4380-8E61-C6BB4D9B0921}" type="pres">
      <dgm:prSet presAssocID="{72CFA54D-F389-4E32-B184-39AF227A870C}" presName="conn2-1" presStyleLbl="parChTrans1D2" presStyleIdx="1" presStyleCnt="6"/>
      <dgm:spPr/>
      <dgm:t>
        <a:bodyPr/>
        <a:lstStyle/>
        <a:p>
          <a:endParaRPr lang="es-MX"/>
        </a:p>
      </dgm:t>
    </dgm:pt>
    <dgm:pt modelId="{590BC854-25DB-4F6E-B546-981E7F2D007F}" type="pres">
      <dgm:prSet presAssocID="{72CFA54D-F389-4E32-B184-39AF227A870C}" presName="connTx" presStyleLbl="parChTrans1D2" presStyleIdx="1" presStyleCnt="6"/>
      <dgm:spPr/>
      <dgm:t>
        <a:bodyPr/>
        <a:lstStyle/>
        <a:p>
          <a:endParaRPr lang="es-MX"/>
        </a:p>
      </dgm:t>
    </dgm:pt>
    <dgm:pt modelId="{28734EBA-B68D-4FF4-BEB7-60CBEAD7CE9C}" type="pres">
      <dgm:prSet presAssocID="{231A0817-36CA-4BA0-A303-28C50D8D6F0E}" presName="root2" presStyleCnt="0"/>
      <dgm:spPr/>
    </dgm:pt>
    <dgm:pt modelId="{D86E6AE7-8F59-4667-B9A7-58C1B176F589}" type="pres">
      <dgm:prSet presAssocID="{231A0817-36CA-4BA0-A303-28C50D8D6F0E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8A3E6D-9AA1-4175-9C45-F489AAE68493}" type="pres">
      <dgm:prSet presAssocID="{231A0817-36CA-4BA0-A303-28C50D8D6F0E}" presName="level3hierChild" presStyleCnt="0"/>
      <dgm:spPr/>
    </dgm:pt>
    <dgm:pt modelId="{7A5D2C26-B686-4F46-AC21-076AF681EEAB}" type="pres">
      <dgm:prSet presAssocID="{E79375DC-B04E-42DC-B7D4-5C31758E4656}" presName="conn2-1" presStyleLbl="parChTrans1D2" presStyleIdx="2" presStyleCnt="6"/>
      <dgm:spPr/>
      <dgm:t>
        <a:bodyPr/>
        <a:lstStyle/>
        <a:p>
          <a:endParaRPr lang="es-MX"/>
        </a:p>
      </dgm:t>
    </dgm:pt>
    <dgm:pt modelId="{CA44C1C8-5054-4DF9-BB5B-55B1F78AB2F4}" type="pres">
      <dgm:prSet presAssocID="{E79375DC-B04E-42DC-B7D4-5C31758E4656}" presName="connTx" presStyleLbl="parChTrans1D2" presStyleIdx="2" presStyleCnt="6"/>
      <dgm:spPr/>
      <dgm:t>
        <a:bodyPr/>
        <a:lstStyle/>
        <a:p>
          <a:endParaRPr lang="es-MX"/>
        </a:p>
      </dgm:t>
    </dgm:pt>
    <dgm:pt modelId="{DCB3C8F2-590F-483C-9D90-7CBCAC65E8E8}" type="pres">
      <dgm:prSet presAssocID="{F0791EC0-35E5-4F52-84C5-F4AB9006E6EC}" presName="root2" presStyleCnt="0"/>
      <dgm:spPr/>
    </dgm:pt>
    <dgm:pt modelId="{D3612820-E095-4DA5-A834-F26CE801AC51}" type="pres">
      <dgm:prSet presAssocID="{F0791EC0-35E5-4F52-84C5-F4AB9006E6EC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3C48D43-0CF8-4F67-8C57-1E7F98DBE349}" type="pres">
      <dgm:prSet presAssocID="{F0791EC0-35E5-4F52-84C5-F4AB9006E6EC}" presName="level3hierChild" presStyleCnt="0"/>
      <dgm:spPr/>
    </dgm:pt>
    <dgm:pt modelId="{390D44A5-42F5-45CD-B02B-C1B05D85B0DC}" type="pres">
      <dgm:prSet presAssocID="{E8C87AAA-3998-4C0E-9F6E-5AADD9EC3443}" presName="conn2-1" presStyleLbl="parChTrans1D2" presStyleIdx="3" presStyleCnt="6"/>
      <dgm:spPr/>
      <dgm:t>
        <a:bodyPr/>
        <a:lstStyle/>
        <a:p>
          <a:endParaRPr lang="es-MX"/>
        </a:p>
      </dgm:t>
    </dgm:pt>
    <dgm:pt modelId="{7A20AE4F-1C9F-4CC8-BEAC-27B2CB866316}" type="pres">
      <dgm:prSet presAssocID="{E8C87AAA-3998-4C0E-9F6E-5AADD9EC3443}" presName="connTx" presStyleLbl="parChTrans1D2" presStyleIdx="3" presStyleCnt="6"/>
      <dgm:spPr/>
      <dgm:t>
        <a:bodyPr/>
        <a:lstStyle/>
        <a:p>
          <a:endParaRPr lang="es-MX"/>
        </a:p>
      </dgm:t>
    </dgm:pt>
    <dgm:pt modelId="{26B4A5E6-47EE-423A-B950-67D60F91AD35}" type="pres">
      <dgm:prSet presAssocID="{D5F2BA0F-D029-4615-9DA8-521769F7C93B}" presName="root2" presStyleCnt="0"/>
      <dgm:spPr/>
    </dgm:pt>
    <dgm:pt modelId="{7B88BD62-C6A6-44B8-9788-864D4E3714F4}" type="pres">
      <dgm:prSet presAssocID="{D5F2BA0F-D029-4615-9DA8-521769F7C93B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26A7528-76A3-444E-9319-02DF0C75EBE8}" type="pres">
      <dgm:prSet presAssocID="{D5F2BA0F-D029-4615-9DA8-521769F7C93B}" presName="level3hierChild" presStyleCnt="0"/>
      <dgm:spPr/>
    </dgm:pt>
    <dgm:pt modelId="{2F7ED6D6-C54A-4F9D-B6AE-313BA8449C9D}" type="pres">
      <dgm:prSet presAssocID="{0AE21D09-0D91-4716-ADF5-F1C88BB6B7CA}" presName="conn2-1" presStyleLbl="parChTrans1D2" presStyleIdx="4" presStyleCnt="6"/>
      <dgm:spPr/>
      <dgm:t>
        <a:bodyPr/>
        <a:lstStyle/>
        <a:p>
          <a:endParaRPr lang="es-MX"/>
        </a:p>
      </dgm:t>
    </dgm:pt>
    <dgm:pt modelId="{1B4859AD-E8C9-45D1-81F6-2FB06347D5BC}" type="pres">
      <dgm:prSet presAssocID="{0AE21D09-0D91-4716-ADF5-F1C88BB6B7CA}" presName="connTx" presStyleLbl="parChTrans1D2" presStyleIdx="4" presStyleCnt="6"/>
      <dgm:spPr/>
      <dgm:t>
        <a:bodyPr/>
        <a:lstStyle/>
        <a:p>
          <a:endParaRPr lang="es-MX"/>
        </a:p>
      </dgm:t>
    </dgm:pt>
    <dgm:pt modelId="{FA96963E-673D-4765-B5AF-674936FFC916}" type="pres">
      <dgm:prSet presAssocID="{C84A190C-CE14-4BDF-9360-1027511E2C23}" presName="root2" presStyleCnt="0"/>
      <dgm:spPr/>
    </dgm:pt>
    <dgm:pt modelId="{C49CCC66-416F-44ED-9839-0DFC7F401AA2}" type="pres">
      <dgm:prSet presAssocID="{C84A190C-CE14-4BDF-9360-1027511E2C23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FD8AB25-775D-4E61-9634-BBE904D0C33B}" type="pres">
      <dgm:prSet presAssocID="{C84A190C-CE14-4BDF-9360-1027511E2C23}" presName="level3hierChild" presStyleCnt="0"/>
      <dgm:spPr/>
    </dgm:pt>
    <dgm:pt modelId="{2414A406-7928-4772-82E4-0C6087574491}" type="pres">
      <dgm:prSet presAssocID="{F19F9162-D5D5-4C62-A314-1F90F92F6581}" presName="conn2-1" presStyleLbl="parChTrans1D2" presStyleIdx="5" presStyleCnt="6"/>
      <dgm:spPr/>
      <dgm:t>
        <a:bodyPr/>
        <a:lstStyle/>
        <a:p>
          <a:endParaRPr lang="es-MX"/>
        </a:p>
      </dgm:t>
    </dgm:pt>
    <dgm:pt modelId="{A0D70362-B649-4A22-834D-18AD3C5985B6}" type="pres">
      <dgm:prSet presAssocID="{F19F9162-D5D5-4C62-A314-1F90F92F6581}" presName="connTx" presStyleLbl="parChTrans1D2" presStyleIdx="5" presStyleCnt="6"/>
      <dgm:spPr/>
      <dgm:t>
        <a:bodyPr/>
        <a:lstStyle/>
        <a:p>
          <a:endParaRPr lang="es-MX"/>
        </a:p>
      </dgm:t>
    </dgm:pt>
    <dgm:pt modelId="{B4B96329-59D4-4AC7-93CE-324E4017FEF5}" type="pres">
      <dgm:prSet presAssocID="{8B6AB86E-969E-43B8-BB9C-3B7AB36A6659}" presName="root2" presStyleCnt="0"/>
      <dgm:spPr/>
    </dgm:pt>
    <dgm:pt modelId="{FC96AEBA-FEFC-4463-BA68-E10F3F65F7B7}" type="pres">
      <dgm:prSet presAssocID="{8B6AB86E-969E-43B8-BB9C-3B7AB36A6659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8307DA8-E5A8-401A-9558-9F27F831F003}" type="pres">
      <dgm:prSet presAssocID="{8B6AB86E-969E-43B8-BB9C-3B7AB36A6659}" presName="level3hierChild" presStyleCnt="0"/>
      <dgm:spPr/>
    </dgm:pt>
  </dgm:ptLst>
  <dgm:cxnLst>
    <dgm:cxn modelId="{70CDDD01-59A1-4D0A-96AC-C33C6E6BEC76}" type="presOf" srcId="{F0791EC0-35E5-4F52-84C5-F4AB9006E6EC}" destId="{D3612820-E095-4DA5-A834-F26CE801AC51}" srcOrd="0" destOrd="0" presId="urn:microsoft.com/office/officeart/2008/layout/HorizontalMultiLevelHierarchy"/>
    <dgm:cxn modelId="{CBE0D536-4A73-491D-A97D-940E413D0A5B}" type="presOf" srcId="{E81551A5-396E-483D-992B-1702CCD4764D}" destId="{381D22D6-F9C3-4ED6-A815-BCC9ABCAA0DD}" srcOrd="0" destOrd="0" presId="urn:microsoft.com/office/officeart/2008/layout/HorizontalMultiLevelHierarchy"/>
    <dgm:cxn modelId="{2BC7CD1C-2CE1-40B2-9FA4-88002B3C0E2E}" srcId="{59FE058C-8E91-47A3-8811-F83903C2101C}" destId="{F0791EC0-35E5-4F52-84C5-F4AB9006E6EC}" srcOrd="2" destOrd="0" parTransId="{E79375DC-B04E-42DC-B7D4-5C31758E4656}" sibTransId="{C2C8750E-660E-4DF8-B71B-2DA36DF20C8A}"/>
    <dgm:cxn modelId="{B5A537D5-6F7A-4EAC-B08D-50FE78EDEA71}" srcId="{59FE058C-8E91-47A3-8811-F83903C2101C}" destId="{8B6AB86E-969E-43B8-BB9C-3B7AB36A6659}" srcOrd="5" destOrd="0" parTransId="{F19F9162-D5D5-4C62-A314-1F90F92F6581}" sibTransId="{71B230EB-E888-4901-A4A9-D77A208740A7}"/>
    <dgm:cxn modelId="{3BAECDAD-D19F-48D5-A54F-A828CC6B3A71}" type="presOf" srcId="{D5F2BA0F-D029-4615-9DA8-521769F7C93B}" destId="{7B88BD62-C6A6-44B8-9788-864D4E3714F4}" srcOrd="0" destOrd="0" presId="urn:microsoft.com/office/officeart/2008/layout/HorizontalMultiLevelHierarchy"/>
    <dgm:cxn modelId="{5BEC4B67-D7F5-48FB-8D45-50072CEA6F1F}" type="presOf" srcId="{F19F9162-D5D5-4C62-A314-1F90F92F6581}" destId="{2414A406-7928-4772-82E4-0C6087574491}" srcOrd="0" destOrd="0" presId="urn:microsoft.com/office/officeart/2008/layout/HorizontalMultiLevelHierarchy"/>
    <dgm:cxn modelId="{4414EAE3-E91A-48D4-9F84-C2E26991474D}" type="presOf" srcId="{3EA0619C-9C43-4D39-894D-751E40E35B11}" destId="{04FD9AAD-FB92-4B1C-B058-73D05357021F}" srcOrd="0" destOrd="0" presId="urn:microsoft.com/office/officeart/2008/layout/HorizontalMultiLevelHierarchy"/>
    <dgm:cxn modelId="{3AC61EB2-F634-4CB5-9B67-7248E6DBD91F}" srcId="{59FE058C-8E91-47A3-8811-F83903C2101C}" destId="{D5F2BA0F-D029-4615-9DA8-521769F7C93B}" srcOrd="3" destOrd="0" parTransId="{E8C87AAA-3998-4C0E-9F6E-5AADD9EC3443}" sibTransId="{4276BE82-7E9E-4032-B02A-661DD986C48A}"/>
    <dgm:cxn modelId="{AE084D1C-AC41-4A92-84BE-D7E57F3AF733}" type="presOf" srcId="{8B6AB86E-969E-43B8-BB9C-3B7AB36A6659}" destId="{FC96AEBA-FEFC-4463-BA68-E10F3F65F7B7}" srcOrd="0" destOrd="0" presId="urn:microsoft.com/office/officeart/2008/layout/HorizontalMultiLevelHierarchy"/>
    <dgm:cxn modelId="{B19EDA16-E835-478B-A19B-109375FA801A}" type="presOf" srcId="{72CFA54D-F389-4E32-B184-39AF227A870C}" destId="{98565CDD-1D7F-4380-8E61-C6BB4D9B0921}" srcOrd="0" destOrd="0" presId="urn:microsoft.com/office/officeart/2008/layout/HorizontalMultiLevelHierarchy"/>
    <dgm:cxn modelId="{6346189F-35FD-4B23-A517-A87D9FD5B441}" type="presOf" srcId="{72CFA54D-F389-4E32-B184-39AF227A870C}" destId="{590BC854-25DB-4F6E-B546-981E7F2D007F}" srcOrd="1" destOrd="0" presId="urn:microsoft.com/office/officeart/2008/layout/HorizontalMultiLevelHierarchy"/>
    <dgm:cxn modelId="{A457E93E-735A-47C6-AD5C-6984F54CEDCE}" srcId="{3EA0619C-9C43-4D39-894D-751E40E35B11}" destId="{59FE058C-8E91-47A3-8811-F83903C2101C}" srcOrd="0" destOrd="0" parTransId="{F5C5CE41-3119-48F5-968C-BEE58EA6DBEB}" sibTransId="{ECA0779C-F295-4131-A107-196F069373E9}"/>
    <dgm:cxn modelId="{0A5D9941-CB90-4AD7-8B07-DE17FD6BA7B5}" srcId="{59FE058C-8E91-47A3-8811-F83903C2101C}" destId="{231A0817-36CA-4BA0-A303-28C50D8D6F0E}" srcOrd="1" destOrd="0" parTransId="{72CFA54D-F389-4E32-B184-39AF227A870C}" sibTransId="{07BF5252-2D0C-4AC8-970B-9296CA259FB9}"/>
    <dgm:cxn modelId="{F6E431F4-4F34-4F8F-8DB1-6C50833C8075}" type="presOf" srcId="{C84A190C-CE14-4BDF-9360-1027511E2C23}" destId="{C49CCC66-416F-44ED-9839-0DFC7F401AA2}" srcOrd="0" destOrd="0" presId="urn:microsoft.com/office/officeart/2008/layout/HorizontalMultiLevelHierarchy"/>
    <dgm:cxn modelId="{DFEC6AF1-95B6-48E8-BD0E-3D95B08B5E62}" type="presOf" srcId="{E8C87AAA-3998-4C0E-9F6E-5AADD9EC3443}" destId="{7A20AE4F-1C9F-4CC8-BEAC-27B2CB866316}" srcOrd="1" destOrd="0" presId="urn:microsoft.com/office/officeart/2008/layout/HorizontalMultiLevelHierarchy"/>
    <dgm:cxn modelId="{502AF675-C4C1-48D0-9756-C6E7D1022EDA}" type="presOf" srcId="{0AE21D09-0D91-4716-ADF5-F1C88BB6B7CA}" destId="{2F7ED6D6-C54A-4F9D-B6AE-313BA8449C9D}" srcOrd="0" destOrd="0" presId="urn:microsoft.com/office/officeart/2008/layout/HorizontalMultiLevelHierarchy"/>
    <dgm:cxn modelId="{AB60E17E-44E3-4A8B-994A-DD7642DB69CC}" srcId="{59FE058C-8E91-47A3-8811-F83903C2101C}" destId="{E81551A5-396E-483D-992B-1702CCD4764D}" srcOrd="0" destOrd="0" parTransId="{C4C4F780-12F1-474B-9512-5147D832758B}" sibTransId="{65C75B7C-AC96-4065-83D4-F1559090FC2F}"/>
    <dgm:cxn modelId="{3C3F5458-FB03-4EFE-8A9A-A1AB6DC3014A}" srcId="{59FE058C-8E91-47A3-8811-F83903C2101C}" destId="{C84A190C-CE14-4BDF-9360-1027511E2C23}" srcOrd="4" destOrd="0" parTransId="{0AE21D09-0D91-4716-ADF5-F1C88BB6B7CA}" sibTransId="{364CBFB9-0A8C-40BA-8A07-429316219148}"/>
    <dgm:cxn modelId="{32B0344C-547C-43BA-BDA2-732D5DBBF72C}" type="presOf" srcId="{E8C87AAA-3998-4C0E-9F6E-5AADD9EC3443}" destId="{390D44A5-42F5-45CD-B02B-C1B05D85B0DC}" srcOrd="0" destOrd="0" presId="urn:microsoft.com/office/officeart/2008/layout/HorizontalMultiLevelHierarchy"/>
    <dgm:cxn modelId="{7F48F108-0F38-437F-9CBB-60998FD953CC}" type="presOf" srcId="{59FE058C-8E91-47A3-8811-F83903C2101C}" destId="{3EEB10FE-40EE-4392-99AE-7E2DCDF6B9E1}" srcOrd="0" destOrd="0" presId="urn:microsoft.com/office/officeart/2008/layout/HorizontalMultiLevelHierarchy"/>
    <dgm:cxn modelId="{6BD4407B-E5E6-4130-9C89-93C79407F4FF}" type="presOf" srcId="{231A0817-36CA-4BA0-A303-28C50D8D6F0E}" destId="{D86E6AE7-8F59-4667-B9A7-58C1B176F589}" srcOrd="0" destOrd="0" presId="urn:microsoft.com/office/officeart/2008/layout/HorizontalMultiLevelHierarchy"/>
    <dgm:cxn modelId="{EBD8B8ED-C73A-4C1B-B597-BF58088BA96D}" type="presOf" srcId="{0AE21D09-0D91-4716-ADF5-F1C88BB6B7CA}" destId="{1B4859AD-E8C9-45D1-81F6-2FB06347D5BC}" srcOrd="1" destOrd="0" presId="urn:microsoft.com/office/officeart/2008/layout/HorizontalMultiLevelHierarchy"/>
    <dgm:cxn modelId="{701E01B3-9C13-457C-8334-0C2C6E166F7F}" type="presOf" srcId="{C4C4F780-12F1-474B-9512-5147D832758B}" destId="{E9EEEC33-A840-477A-81A6-612F5D83BB96}" srcOrd="0" destOrd="0" presId="urn:microsoft.com/office/officeart/2008/layout/HorizontalMultiLevelHierarchy"/>
    <dgm:cxn modelId="{1C4F7349-E224-4029-8926-030D58F5208B}" type="presOf" srcId="{E79375DC-B04E-42DC-B7D4-5C31758E4656}" destId="{CA44C1C8-5054-4DF9-BB5B-55B1F78AB2F4}" srcOrd="1" destOrd="0" presId="urn:microsoft.com/office/officeart/2008/layout/HorizontalMultiLevelHierarchy"/>
    <dgm:cxn modelId="{66AC5AC9-6A42-41DC-8FB5-D565FBCFE1E1}" type="presOf" srcId="{C4C4F780-12F1-474B-9512-5147D832758B}" destId="{D703AC09-91D6-4D6B-96ED-3185517114D7}" srcOrd="1" destOrd="0" presId="urn:microsoft.com/office/officeart/2008/layout/HorizontalMultiLevelHierarchy"/>
    <dgm:cxn modelId="{CBE0371B-2C2F-4674-9A8A-5ED360373710}" type="presOf" srcId="{F19F9162-D5D5-4C62-A314-1F90F92F6581}" destId="{A0D70362-B649-4A22-834D-18AD3C5985B6}" srcOrd="1" destOrd="0" presId="urn:microsoft.com/office/officeart/2008/layout/HorizontalMultiLevelHierarchy"/>
    <dgm:cxn modelId="{4AA89439-D262-4830-893A-1BF3C0C80183}" type="presOf" srcId="{E79375DC-B04E-42DC-B7D4-5C31758E4656}" destId="{7A5D2C26-B686-4F46-AC21-076AF681EEAB}" srcOrd="0" destOrd="0" presId="urn:microsoft.com/office/officeart/2008/layout/HorizontalMultiLevelHierarchy"/>
    <dgm:cxn modelId="{D76F6B8D-BD88-452E-A730-C194EF5C1E78}" type="presParOf" srcId="{04FD9AAD-FB92-4B1C-B058-73D05357021F}" destId="{ECDCE68F-8E4A-4EA8-8371-92AB795291ED}" srcOrd="0" destOrd="0" presId="urn:microsoft.com/office/officeart/2008/layout/HorizontalMultiLevelHierarchy"/>
    <dgm:cxn modelId="{9ECE5864-BF81-4922-8621-81601AA49E8E}" type="presParOf" srcId="{ECDCE68F-8E4A-4EA8-8371-92AB795291ED}" destId="{3EEB10FE-40EE-4392-99AE-7E2DCDF6B9E1}" srcOrd="0" destOrd="0" presId="urn:microsoft.com/office/officeart/2008/layout/HorizontalMultiLevelHierarchy"/>
    <dgm:cxn modelId="{30A3A9D8-803D-4C29-B4F9-8715C4B7016B}" type="presParOf" srcId="{ECDCE68F-8E4A-4EA8-8371-92AB795291ED}" destId="{2EA3C208-4828-42A3-99BB-39EC4203551B}" srcOrd="1" destOrd="0" presId="urn:microsoft.com/office/officeart/2008/layout/HorizontalMultiLevelHierarchy"/>
    <dgm:cxn modelId="{D1A89E6E-002A-42BF-B2E8-DB02A17791AB}" type="presParOf" srcId="{2EA3C208-4828-42A3-99BB-39EC4203551B}" destId="{E9EEEC33-A840-477A-81A6-612F5D83BB96}" srcOrd="0" destOrd="0" presId="urn:microsoft.com/office/officeart/2008/layout/HorizontalMultiLevelHierarchy"/>
    <dgm:cxn modelId="{39DE3C03-DEE3-464D-880C-0B6D98218B61}" type="presParOf" srcId="{E9EEEC33-A840-477A-81A6-612F5D83BB96}" destId="{D703AC09-91D6-4D6B-96ED-3185517114D7}" srcOrd="0" destOrd="0" presId="urn:microsoft.com/office/officeart/2008/layout/HorizontalMultiLevelHierarchy"/>
    <dgm:cxn modelId="{D85A67B2-FA12-4C59-A8B2-C19256AF6ADE}" type="presParOf" srcId="{2EA3C208-4828-42A3-99BB-39EC4203551B}" destId="{FF2DB3F3-19EC-4FF4-9752-22B5F5DC3755}" srcOrd="1" destOrd="0" presId="urn:microsoft.com/office/officeart/2008/layout/HorizontalMultiLevelHierarchy"/>
    <dgm:cxn modelId="{FF7D4236-D6C9-451A-965F-2AAA94D60234}" type="presParOf" srcId="{FF2DB3F3-19EC-4FF4-9752-22B5F5DC3755}" destId="{381D22D6-F9C3-4ED6-A815-BCC9ABCAA0DD}" srcOrd="0" destOrd="0" presId="urn:microsoft.com/office/officeart/2008/layout/HorizontalMultiLevelHierarchy"/>
    <dgm:cxn modelId="{3686D7E6-2DA5-4BEF-8579-93E7AE9392E7}" type="presParOf" srcId="{FF2DB3F3-19EC-4FF4-9752-22B5F5DC3755}" destId="{9DA582E0-6261-48C3-AA6C-ECBD8581E91B}" srcOrd="1" destOrd="0" presId="urn:microsoft.com/office/officeart/2008/layout/HorizontalMultiLevelHierarchy"/>
    <dgm:cxn modelId="{4E2BF6E0-6E65-4F6B-98E4-F1A1756B8169}" type="presParOf" srcId="{2EA3C208-4828-42A3-99BB-39EC4203551B}" destId="{98565CDD-1D7F-4380-8E61-C6BB4D9B0921}" srcOrd="2" destOrd="0" presId="urn:microsoft.com/office/officeart/2008/layout/HorizontalMultiLevelHierarchy"/>
    <dgm:cxn modelId="{4E60DD2C-D16F-4724-8D54-4F4CCA0B9FCE}" type="presParOf" srcId="{98565CDD-1D7F-4380-8E61-C6BB4D9B0921}" destId="{590BC854-25DB-4F6E-B546-981E7F2D007F}" srcOrd="0" destOrd="0" presId="urn:microsoft.com/office/officeart/2008/layout/HorizontalMultiLevelHierarchy"/>
    <dgm:cxn modelId="{2BC033FA-9052-4849-B7DE-E4E1BE443AE0}" type="presParOf" srcId="{2EA3C208-4828-42A3-99BB-39EC4203551B}" destId="{28734EBA-B68D-4FF4-BEB7-60CBEAD7CE9C}" srcOrd="3" destOrd="0" presId="urn:microsoft.com/office/officeart/2008/layout/HorizontalMultiLevelHierarchy"/>
    <dgm:cxn modelId="{13E70091-4C78-40BC-8FDE-20885D4CADED}" type="presParOf" srcId="{28734EBA-B68D-4FF4-BEB7-60CBEAD7CE9C}" destId="{D86E6AE7-8F59-4667-B9A7-58C1B176F589}" srcOrd="0" destOrd="0" presId="urn:microsoft.com/office/officeart/2008/layout/HorizontalMultiLevelHierarchy"/>
    <dgm:cxn modelId="{137ED6B8-C399-441C-AD94-DE9F1F9999A8}" type="presParOf" srcId="{28734EBA-B68D-4FF4-BEB7-60CBEAD7CE9C}" destId="{3C8A3E6D-9AA1-4175-9C45-F489AAE68493}" srcOrd="1" destOrd="0" presId="urn:microsoft.com/office/officeart/2008/layout/HorizontalMultiLevelHierarchy"/>
    <dgm:cxn modelId="{0B0BEC88-C9F0-4602-A9BD-94F80F0FAB86}" type="presParOf" srcId="{2EA3C208-4828-42A3-99BB-39EC4203551B}" destId="{7A5D2C26-B686-4F46-AC21-076AF681EEAB}" srcOrd="4" destOrd="0" presId="urn:microsoft.com/office/officeart/2008/layout/HorizontalMultiLevelHierarchy"/>
    <dgm:cxn modelId="{0FD12CB0-9CA1-4D51-903E-A1C2D86A50FF}" type="presParOf" srcId="{7A5D2C26-B686-4F46-AC21-076AF681EEAB}" destId="{CA44C1C8-5054-4DF9-BB5B-55B1F78AB2F4}" srcOrd="0" destOrd="0" presId="urn:microsoft.com/office/officeart/2008/layout/HorizontalMultiLevelHierarchy"/>
    <dgm:cxn modelId="{CFB6A9FB-6C2D-4112-BF8C-17F5677AB679}" type="presParOf" srcId="{2EA3C208-4828-42A3-99BB-39EC4203551B}" destId="{DCB3C8F2-590F-483C-9D90-7CBCAC65E8E8}" srcOrd="5" destOrd="0" presId="urn:microsoft.com/office/officeart/2008/layout/HorizontalMultiLevelHierarchy"/>
    <dgm:cxn modelId="{E5726B76-5248-458D-B201-E14A84E81071}" type="presParOf" srcId="{DCB3C8F2-590F-483C-9D90-7CBCAC65E8E8}" destId="{D3612820-E095-4DA5-A834-F26CE801AC51}" srcOrd="0" destOrd="0" presId="urn:microsoft.com/office/officeart/2008/layout/HorizontalMultiLevelHierarchy"/>
    <dgm:cxn modelId="{64FBDA61-42BA-420A-98F5-53322195D55A}" type="presParOf" srcId="{DCB3C8F2-590F-483C-9D90-7CBCAC65E8E8}" destId="{53C48D43-0CF8-4F67-8C57-1E7F98DBE349}" srcOrd="1" destOrd="0" presId="urn:microsoft.com/office/officeart/2008/layout/HorizontalMultiLevelHierarchy"/>
    <dgm:cxn modelId="{F20E5E16-D646-448C-A3D3-4FF43F81D860}" type="presParOf" srcId="{2EA3C208-4828-42A3-99BB-39EC4203551B}" destId="{390D44A5-42F5-45CD-B02B-C1B05D85B0DC}" srcOrd="6" destOrd="0" presId="urn:microsoft.com/office/officeart/2008/layout/HorizontalMultiLevelHierarchy"/>
    <dgm:cxn modelId="{AB484B7D-1852-48DC-8353-78098BA5E44F}" type="presParOf" srcId="{390D44A5-42F5-45CD-B02B-C1B05D85B0DC}" destId="{7A20AE4F-1C9F-4CC8-BEAC-27B2CB866316}" srcOrd="0" destOrd="0" presId="urn:microsoft.com/office/officeart/2008/layout/HorizontalMultiLevelHierarchy"/>
    <dgm:cxn modelId="{87C54AFA-360A-4A78-93CA-4FBCD9701888}" type="presParOf" srcId="{2EA3C208-4828-42A3-99BB-39EC4203551B}" destId="{26B4A5E6-47EE-423A-B950-67D60F91AD35}" srcOrd="7" destOrd="0" presId="urn:microsoft.com/office/officeart/2008/layout/HorizontalMultiLevelHierarchy"/>
    <dgm:cxn modelId="{120A4E8A-C7C2-4786-8F0D-FA7CDCE2E4B4}" type="presParOf" srcId="{26B4A5E6-47EE-423A-B950-67D60F91AD35}" destId="{7B88BD62-C6A6-44B8-9788-864D4E3714F4}" srcOrd="0" destOrd="0" presId="urn:microsoft.com/office/officeart/2008/layout/HorizontalMultiLevelHierarchy"/>
    <dgm:cxn modelId="{0886344C-298F-401B-9BF7-9C7634CF6DB8}" type="presParOf" srcId="{26B4A5E6-47EE-423A-B950-67D60F91AD35}" destId="{F26A7528-76A3-444E-9319-02DF0C75EBE8}" srcOrd="1" destOrd="0" presId="urn:microsoft.com/office/officeart/2008/layout/HorizontalMultiLevelHierarchy"/>
    <dgm:cxn modelId="{23AAFC6B-69F2-4052-88A7-A1C280B80249}" type="presParOf" srcId="{2EA3C208-4828-42A3-99BB-39EC4203551B}" destId="{2F7ED6D6-C54A-4F9D-B6AE-313BA8449C9D}" srcOrd="8" destOrd="0" presId="urn:microsoft.com/office/officeart/2008/layout/HorizontalMultiLevelHierarchy"/>
    <dgm:cxn modelId="{8B4984BF-4FB3-4E76-83EC-40BE43F6740B}" type="presParOf" srcId="{2F7ED6D6-C54A-4F9D-B6AE-313BA8449C9D}" destId="{1B4859AD-E8C9-45D1-81F6-2FB06347D5BC}" srcOrd="0" destOrd="0" presId="urn:microsoft.com/office/officeart/2008/layout/HorizontalMultiLevelHierarchy"/>
    <dgm:cxn modelId="{4AAA353A-7F97-4B94-919D-1D6C164A3409}" type="presParOf" srcId="{2EA3C208-4828-42A3-99BB-39EC4203551B}" destId="{FA96963E-673D-4765-B5AF-674936FFC916}" srcOrd="9" destOrd="0" presId="urn:microsoft.com/office/officeart/2008/layout/HorizontalMultiLevelHierarchy"/>
    <dgm:cxn modelId="{C747B8A4-1EB5-4C41-A361-950C559DD776}" type="presParOf" srcId="{FA96963E-673D-4765-B5AF-674936FFC916}" destId="{C49CCC66-416F-44ED-9839-0DFC7F401AA2}" srcOrd="0" destOrd="0" presId="urn:microsoft.com/office/officeart/2008/layout/HorizontalMultiLevelHierarchy"/>
    <dgm:cxn modelId="{1D9DED5B-88AE-401A-9EC8-07D6C2BC9D79}" type="presParOf" srcId="{FA96963E-673D-4765-B5AF-674936FFC916}" destId="{3FD8AB25-775D-4E61-9634-BBE904D0C33B}" srcOrd="1" destOrd="0" presId="urn:microsoft.com/office/officeart/2008/layout/HorizontalMultiLevelHierarchy"/>
    <dgm:cxn modelId="{4FDB6DAE-2435-4A89-9894-CB2845C81507}" type="presParOf" srcId="{2EA3C208-4828-42A3-99BB-39EC4203551B}" destId="{2414A406-7928-4772-82E4-0C6087574491}" srcOrd="10" destOrd="0" presId="urn:microsoft.com/office/officeart/2008/layout/HorizontalMultiLevelHierarchy"/>
    <dgm:cxn modelId="{014CB024-A470-47A8-AACA-0FB5B1458C07}" type="presParOf" srcId="{2414A406-7928-4772-82E4-0C6087574491}" destId="{A0D70362-B649-4A22-834D-18AD3C5985B6}" srcOrd="0" destOrd="0" presId="urn:microsoft.com/office/officeart/2008/layout/HorizontalMultiLevelHierarchy"/>
    <dgm:cxn modelId="{A9CBBDAA-AFC6-4828-B54D-6C4D6AA56DA5}" type="presParOf" srcId="{2EA3C208-4828-42A3-99BB-39EC4203551B}" destId="{B4B96329-59D4-4AC7-93CE-324E4017FEF5}" srcOrd="11" destOrd="0" presId="urn:microsoft.com/office/officeart/2008/layout/HorizontalMultiLevelHierarchy"/>
    <dgm:cxn modelId="{C1AFC1B1-FC08-4E26-9D9C-F40CD5996C2C}" type="presParOf" srcId="{B4B96329-59D4-4AC7-93CE-324E4017FEF5}" destId="{FC96AEBA-FEFC-4463-BA68-E10F3F65F7B7}" srcOrd="0" destOrd="0" presId="urn:microsoft.com/office/officeart/2008/layout/HorizontalMultiLevelHierarchy"/>
    <dgm:cxn modelId="{1A2E4A0E-A7DD-4A7C-BD4A-47CB13AF2109}" type="presParOf" srcId="{B4B96329-59D4-4AC7-93CE-324E4017FEF5}" destId="{68307DA8-E5A8-401A-9558-9F27F831F0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34404-AC8E-4346-A6A3-9EA9858E92A5}" type="doc">
      <dgm:prSet loTypeId="urn:microsoft.com/office/officeart/2005/8/layout/radial6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C5E4EFDA-E66A-4158-BEEF-0383D3348E2E}">
      <dgm:prSet phldrT="[Texto]"/>
      <dgm:spPr/>
      <dgm:t>
        <a:bodyPr/>
        <a:lstStyle/>
        <a:p>
          <a:r>
            <a:rPr lang="es-MX" dirty="0" smtClean="0"/>
            <a:t>RACIONALIDAD</a:t>
          </a:r>
        </a:p>
        <a:p>
          <a:r>
            <a:rPr lang="es-MX" dirty="0" smtClean="0"/>
            <a:t>CRÍTICA</a:t>
          </a:r>
          <a:endParaRPr lang="es-MX" dirty="0"/>
        </a:p>
      </dgm:t>
    </dgm:pt>
    <dgm:pt modelId="{4DC4E9F3-C846-473D-A5A6-CB841BB6464E}" type="parTrans" cxnId="{CEDFF2E2-EDEE-43B2-9E37-097CC1F85E96}">
      <dgm:prSet/>
      <dgm:spPr/>
      <dgm:t>
        <a:bodyPr/>
        <a:lstStyle/>
        <a:p>
          <a:endParaRPr lang="es-MX"/>
        </a:p>
      </dgm:t>
    </dgm:pt>
    <dgm:pt modelId="{9E45FDDD-408A-4862-8408-A5D7856ADD5F}" type="sibTrans" cxnId="{CEDFF2E2-EDEE-43B2-9E37-097CC1F85E96}">
      <dgm:prSet/>
      <dgm:spPr/>
      <dgm:t>
        <a:bodyPr/>
        <a:lstStyle/>
        <a:p>
          <a:endParaRPr lang="es-MX"/>
        </a:p>
      </dgm:t>
    </dgm:pt>
    <dgm:pt modelId="{94DCC16A-AC84-4E0B-B2F9-79733800D2B1}">
      <dgm:prSet phldrT="[Texto]" custT="1"/>
      <dgm:spPr/>
      <dgm:t>
        <a:bodyPr/>
        <a:lstStyle/>
        <a:p>
          <a:r>
            <a:rPr lang="es-MX" sz="800" b="1" dirty="0" smtClean="0">
              <a:latin typeface="Arial" pitchFamily="34" charset="0"/>
              <a:cs typeface="Arial" pitchFamily="34" charset="0"/>
            </a:rPr>
            <a:t>SUPERACION DE LA RACIONALIDAD INSTRUMENTAL</a:t>
          </a:r>
          <a:endParaRPr lang="es-MX" sz="800" b="1" dirty="0">
            <a:latin typeface="Arial" pitchFamily="34" charset="0"/>
            <a:cs typeface="Arial" pitchFamily="34" charset="0"/>
          </a:endParaRPr>
        </a:p>
      </dgm:t>
    </dgm:pt>
    <dgm:pt modelId="{5529D402-4024-4ACA-988F-92F5682D32C1}" type="parTrans" cxnId="{BD4D864E-6328-49C2-B9BB-952DCA18650F}">
      <dgm:prSet/>
      <dgm:spPr/>
      <dgm:t>
        <a:bodyPr/>
        <a:lstStyle/>
        <a:p>
          <a:endParaRPr lang="es-MX"/>
        </a:p>
      </dgm:t>
    </dgm:pt>
    <dgm:pt modelId="{632B21AC-EC80-4A40-BA5B-DFACA277FD03}" type="sibTrans" cxnId="{BD4D864E-6328-49C2-B9BB-952DCA18650F}">
      <dgm:prSet/>
      <dgm:spPr/>
      <dgm:t>
        <a:bodyPr/>
        <a:lstStyle/>
        <a:p>
          <a:endParaRPr lang="es-MX"/>
        </a:p>
      </dgm:t>
    </dgm:pt>
    <dgm:pt modelId="{C21DF24D-53A7-4453-9D52-7CC7EE72DA7E}">
      <dgm:prSet phldrT="[Texto]" custT="1"/>
      <dgm:spPr/>
      <dgm:t>
        <a:bodyPr/>
        <a:lstStyle/>
        <a:p>
          <a:r>
            <a:rPr lang="es-MX" sz="1000" dirty="0" smtClean="0">
              <a:latin typeface="Aharoni" pitchFamily="2" charset="-79"/>
              <a:cs typeface="Aharoni" pitchFamily="2" charset="-79"/>
            </a:rPr>
            <a:t>DESDE LO SOCIAL EL OBJETO DE ESTUDIO Y EL SUJETO COINCIDEN</a:t>
          </a:r>
          <a:endParaRPr lang="es-MX" sz="1000" dirty="0">
            <a:latin typeface="Aharoni" pitchFamily="2" charset="-79"/>
            <a:cs typeface="Aharoni" pitchFamily="2" charset="-79"/>
          </a:endParaRPr>
        </a:p>
      </dgm:t>
    </dgm:pt>
    <dgm:pt modelId="{B67312E9-68DB-47FE-A045-CF4172392012}" type="parTrans" cxnId="{A0CFAC0E-909B-44E1-9DE0-B0D10D533479}">
      <dgm:prSet/>
      <dgm:spPr/>
      <dgm:t>
        <a:bodyPr/>
        <a:lstStyle/>
        <a:p>
          <a:endParaRPr lang="es-MX"/>
        </a:p>
      </dgm:t>
    </dgm:pt>
    <dgm:pt modelId="{FA207E1C-0DD5-4E7D-9F11-BA590AA2661E}" type="sibTrans" cxnId="{A0CFAC0E-909B-44E1-9DE0-B0D10D533479}">
      <dgm:prSet/>
      <dgm:spPr/>
      <dgm:t>
        <a:bodyPr/>
        <a:lstStyle/>
        <a:p>
          <a:endParaRPr lang="es-MX"/>
        </a:p>
      </dgm:t>
    </dgm:pt>
    <dgm:pt modelId="{B250F11A-F057-4D02-ACBD-DC73B395A123}">
      <dgm:prSet phldrT="[Texto]" custT="1"/>
      <dgm:spPr/>
      <dgm:t>
        <a:bodyPr/>
        <a:lstStyle/>
        <a:p>
          <a:r>
            <a:rPr lang="es-MX" sz="800" dirty="0" smtClean="0">
              <a:latin typeface="Arial" pitchFamily="34" charset="0"/>
              <a:cs typeface="Arial" pitchFamily="34" charset="0"/>
            </a:rPr>
            <a:t>EL ARMA PARA LA SUPERACIÓN ES LA CRÍTICA CREATIVA PERMITE LA RECUPERACIÓN DE LA REFLEXIÓN</a:t>
          </a:r>
          <a:endParaRPr lang="es-MX" sz="800" dirty="0">
            <a:latin typeface="Arial" pitchFamily="34" charset="0"/>
            <a:cs typeface="Arial" pitchFamily="34" charset="0"/>
          </a:endParaRPr>
        </a:p>
      </dgm:t>
    </dgm:pt>
    <dgm:pt modelId="{9C38E715-54A3-4CD9-945F-1B5EABCCDF9D}" type="parTrans" cxnId="{7A1E697E-B009-4777-A987-C90CD4EFB9ED}">
      <dgm:prSet/>
      <dgm:spPr/>
      <dgm:t>
        <a:bodyPr/>
        <a:lstStyle/>
        <a:p>
          <a:endParaRPr lang="es-MX"/>
        </a:p>
      </dgm:t>
    </dgm:pt>
    <dgm:pt modelId="{006054C3-E5F8-4964-83C1-42C9D41B00E0}" type="sibTrans" cxnId="{7A1E697E-B009-4777-A987-C90CD4EFB9ED}">
      <dgm:prSet/>
      <dgm:spPr/>
      <dgm:t>
        <a:bodyPr/>
        <a:lstStyle/>
        <a:p>
          <a:endParaRPr lang="es-MX"/>
        </a:p>
      </dgm:t>
    </dgm:pt>
    <dgm:pt modelId="{C3D96D9C-D5CD-4D4C-8193-1375CA945C20}">
      <dgm:prSet phldrT="[Texto]" custT="1"/>
      <dgm:spPr/>
      <dgm:t>
        <a:bodyPr/>
        <a:lstStyle/>
        <a:p>
          <a:r>
            <a:rPr lang="es-MX" sz="1000" b="1" dirty="0" smtClean="0">
              <a:latin typeface="Arial" pitchFamily="34" charset="0"/>
              <a:cs typeface="Arial" pitchFamily="34" charset="0"/>
            </a:rPr>
            <a:t>CRÍTICA CREATIVA PERMITE QUE EL HOMBRE SE REENCUENTRE CON LA NATURALEZA COMO UN TODO</a:t>
          </a:r>
          <a:endParaRPr lang="es-MX" sz="1000" b="1" dirty="0">
            <a:latin typeface="Arial" pitchFamily="34" charset="0"/>
            <a:cs typeface="Arial" pitchFamily="34" charset="0"/>
          </a:endParaRPr>
        </a:p>
      </dgm:t>
    </dgm:pt>
    <dgm:pt modelId="{E61E5B5C-D78E-4C63-B327-8AA7E39FF69C}" type="parTrans" cxnId="{7E975BC1-051E-455C-8C52-FAB5C870F919}">
      <dgm:prSet/>
      <dgm:spPr/>
      <dgm:t>
        <a:bodyPr/>
        <a:lstStyle/>
        <a:p>
          <a:endParaRPr lang="es-MX"/>
        </a:p>
      </dgm:t>
    </dgm:pt>
    <dgm:pt modelId="{C6DBE7CC-E366-445D-B93D-2E5E5DF37B84}" type="sibTrans" cxnId="{7E975BC1-051E-455C-8C52-FAB5C870F919}">
      <dgm:prSet/>
      <dgm:spPr/>
      <dgm:t>
        <a:bodyPr/>
        <a:lstStyle/>
        <a:p>
          <a:endParaRPr lang="es-MX"/>
        </a:p>
      </dgm:t>
    </dgm:pt>
    <dgm:pt modelId="{0DD259B4-396D-4803-A2E3-E5A8BC3AA73A}">
      <dgm:prSet custT="1"/>
      <dgm:spPr/>
      <dgm:t>
        <a:bodyPr/>
        <a:lstStyle/>
        <a:p>
          <a:r>
            <a:rPr lang="es-MX" sz="1000" b="1" dirty="0" smtClean="0">
              <a:latin typeface="Arial" pitchFamily="34" charset="0"/>
              <a:cs typeface="Arial" pitchFamily="34" charset="0"/>
            </a:rPr>
            <a:t>EL HOMBRE ES PARTE INSOLUBLE DE LA NATURALEZA</a:t>
          </a:r>
          <a:endParaRPr lang="es-MX" sz="1000" b="1" dirty="0">
            <a:latin typeface="Arial" pitchFamily="34" charset="0"/>
            <a:cs typeface="Arial" pitchFamily="34" charset="0"/>
          </a:endParaRPr>
        </a:p>
      </dgm:t>
    </dgm:pt>
    <dgm:pt modelId="{CFFC05D4-C2BD-4384-BFD7-B0F14CC88E81}" type="parTrans" cxnId="{DB019A3F-D392-4D4B-B311-BC30CE64104F}">
      <dgm:prSet/>
      <dgm:spPr/>
      <dgm:t>
        <a:bodyPr/>
        <a:lstStyle/>
        <a:p>
          <a:endParaRPr lang="es-MX"/>
        </a:p>
      </dgm:t>
    </dgm:pt>
    <dgm:pt modelId="{16502FCF-A678-452C-8248-A6C2A144C026}" type="sibTrans" cxnId="{DB019A3F-D392-4D4B-B311-BC30CE64104F}">
      <dgm:prSet/>
      <dgm:spPr/>
      <dgm:t>
        <a:bodyPr/>
        <a:lstStyle/>
        <a:p>
          <a:endParaRPr lang="es-MX"/>
        </a:p>
      </dgm:t>
    </dgm:pt>
    <dgm:pt modelId="{BA42F89D-0A94-46D2-919D-73C040FBA615}">
      <dgm:prSet custT="1"/>
      <dgm:spPr/>
      <dgm:t>
        <a:bodyPr/>
        <a:lstStyle/>
        <a:p>
          <a:r>
            <a:rPr lang="es-MX" sz="1000" b="1" dirty="0" smtClean="0">
              <a:latin typeface="Arial" pitchFamily="34" charset="0"/>
              <a:cs typeface="Arial" pitchFamily="34" charset="0"/>
            </a:rPr>
            <a:t>ES EL ARTE DEL CUESTIONAMIENTO</a:t>
          </a:r>
        </a:p>
        <a:p>
          <a:r>
            <a:rPr lang="es-MX" sz="1000" b="1" dirty="0" smtClean="0">
              <a:latin typeface="Arial" pitchFamily="34" charset="0"/>
              <a:cs typeface="Arial" pitchFamily="34" charset="0"/>
            </a:rPr>
            <a:t>CUESTIONAMOS EL ORDEN Y LA REALIDAD</a:t>
          </a:r>
          <a:endParaRPr lang="es-MX" sz="1000" b="1" dirty="0">
            <a:latin typeface="Arial" pitchFamily="34" charset="0"/>
            <a:cs typeface="Arial" pitchFamily="34" charset="0"/>
          </a:endParaRPr>
        </a:p>
      </dgm:t>
    </dgm:pt>
    <dgm:pt modelId="{B3A5320B-E050-446B-9D66-8AA8925807F5}" type="parTrans" cxnId="{5228408E-9937-45DD-9E3B-0410C7C8D8CF}">
      <dgm:prSet/>
      <dgm:spPr/>
      <dgm:t>
        <a:bodyPr/>
        <a:lstStyle/>
        <a:p>
          <a:endParaRPr lang="es-MX"/>
        </a:p>
      </dgm:t>
    </dgm:pt>
    <dgm:pt modelId="{95464333-D3D2-478D-A594-6F5295D91160}" type="sibTrans" cxnId="{5228408E-9937-45DD-9E3B-0410C7C8D8CF}">
      <dgm:prSet/>
      <dgm:spPr/>
      <dgm:t>
        <a:bodyPr/>
        <a:lstStyle/>
        <a:p>
          <a:endParaRPr lang="es-MX"/>
        </a:p>
      </dgm:t>
    </dgm:pt>
    <dgm:pt modelId="{8D1C15D5-964D-43AB-AF3B-8CF40F9617D4}">
      <dgm:prSet custT="1"/>
      <dgm:spPr/>
      <dgm:t>
        <a:bodyPr/>
        <a:lstStyle/>
        <a:p>
          <a:r>
            <a:rPr lang="es-MX" sz="1000" b="1" dirty="0" smtClean="0">
              <a:latin typeface="Arial" pitchFamily="34" charset="0"/>
              <a:cs typeface="Arial" pitchFamily="34" charset="0"/>
            </a:rPr>
            <a:t>CUANDO CUESTIONAMOS LA REALIDAD ABRIMOS LA PUERTA A LA IMAGINACION DE OTRAS REALIDADES POSIBLES</a:t>
          </a:r>
          <a:endParaRPr lang="es-MX" sz="1000" b="1" dirty="0">
            <a:latin typeface="Arial" pitchFamily="34" charset="0"/>
            <a:cs typeface="Arial" pitchFamily="34" charset="0"/>
          </a:endParaRPr>
        </a:p>
      </dgm:t>
    </dgm:pt>
    <dgm:pt modelId="{D0F6EC02-EC58-4392-BC18-CC0B7675CE8A}" type="parTrans" cxnId="{7C0C332E-7EF2-4414-90DC-110EAC3A3066}">
      <dgm:prSet/>
      <dgm:spPr/>
      <dgm:t>
        <a:bodyPr/>
        <a:lstStyle/>
        <a:p>
          <a:endParaRPr lang="es-MX"/>
        </a:p>
      </dgm:t>
    </dgm:pt>
    <dgm:pt modelId="{238E133F-8897-495B-9EB7-7DBB2F33265B}" type="sibTrans" cxnId="{7C0C332E-7EF2-4414-90DC-110EAC3A3066}">
      <dgm:prSet/>
      <dgm:spPr/>
      <dgm:t>
        <a:bodyPr/>
        <a:lstStyle/>
        <a:p>
          <a:endParaRPr lang="es-MX"/>
        </a:p>
      </dgm:t>
    </dgm:pt>
    <dgm:pt modelId="{9BA4DED6-187A-4879-A3F7-97C8AEE36866}">
      <dgm:prSet custT="1"/>
      <dgm:spPr/>
      <dgm:t>
        <a:bodyPr/>
        <a:lstStyle/>
        <a:p>
          <a:r>
            <a:rPr lang="es-MX" sz="800" b="1" dirty="0" smtClean="0">
              <a:latin typeface="Arial" pitchFamily="34" charset="0"/>
              <a:cs typeface="Arial" pitchFamily="34" charset="0"/>
            </a:rPr>
            <a:t>LA CRÍTA ES EL ARMA PRINCIPAL QUE FOMENTO EL MOMENTO REFLEXIVO PERMITIENDO QUE EL HOMBRE SE REENCUENTRE CON LA NATURALEZA</a:t>
          </a:r>
          <a:endParaRPr lang="es-MX" sz="800" b="1" dirty="0">
            <a:latin typeface="Arial" pitchFamily="34" charset="0"/>
            <a:cs typeface="Arial" pitchFamily="34" charset="0"/>
          </a:endParaRPr>
        </a:p>
      </dgm:t>
    </dgm:pt>
    <dgm:pt modelId="{31AD7856-703C-4F03-A30D-A7DFAF521E67}" type="parTrans" cxnId="{F80F8C99-C759-4433-ACB6-5D8668F7490D}">
      <dgm:prSet/>
      <dgm:spPr/>
      <dgm:t>
        <a:bodyPr/>
        <a:lstStyle/>
        <a:p>
          <a:endParaRPr lang="es-MX"/>
        </a:p>
      </dgm:t>
    </dgm:pt>
    <dgm:pt modelId="{D8BFBF7D-3BAF-44DD-9F3A-FC94201F87D4}" type="sibTrans" cxnId="{F80F8C99-C759-4433-ACB6-5D8668F7490D}">
      <dgm:prSet/>
      <dgm:spPr/>
      <dgm:t>
        <a:bodyPr/>
        <a:lstStyle/>
        <a:p>
          <a:endParaRPr lang="es-MX"/>
        </a:p>
      </dgm:t>
    </dgm:pt>
    <dgm:pt modelId="{5C382C51-CCBD-444A-AC92-83131549546E}" type="pres">
      <dgm:prSet presAssocID="{4E434404-AC8E-4346-A6A3-9EA9858E92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09368F-E325-4BB5-B1D8-766EEA8DEAC0}" type="pres">
      <dgm:prSet presAssocID="{C5E4EFDA-E66A-4158-BEEF-0383D3348E2E}" presName="centerShape" presStyleLbl="node0" presStyleIdx="0" presStyleCnt="1" custScaleX="67241" custScaleY="59733"/>
      <dgm:spPr/>
      <dgm:t>
        <a:bodyPr/>
        <a:lstStyle/>
        <a:p>
          <a:endParaRPr lang="es-MX"/>
        </a:p>
      </dgm:t>
    </dgm:pt>
    <dgm:pt modelId="{2BEF5AA2-EA3C-4EEC-974A-E8BADA518492}" type="pres">
      <dgm:prSet presAssocID="{94DCC16A-AC84-4E0B-B2F9-79733800D2B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A7272B-14C8-4AD6-9941-C15329045814}" type="pres">
      <dgm:prSet presAssocID="{94DCC16A-AC84-4E0B-B2F9-79733800D2B1}" presName="dummy" presStyleCnt="0"/>
      <dgm:spPr/>
      <dgm:t>
        <a:bodyPr/>
        <a:lstStyle/>
        <a:p>
          <a:endParaRPr lang="es-MX"/>
        </a:p>
      </dgm:t>
    </dgm:pt>
    <dgm:pt modelId="{E5C7CA6C-403E-4D84-8713-445BC9609D19}" type="pres">
      <dgm:prSet presAssocID="{632B21AC-EC80-4A40-BA5B-DFACA277FD03}" presName="sibTrans" presStyleLbl="sibTrans2D1" presStyleIdx="0" presStyleCnt="8"/>
      <dgm:spPr/>
      <dgm:t>
        <a:bodyPr/>
        <a:lstStyle/>
        <a:p>
          <a:endParaRPr lang="es-MX"/>
        </a:p>
      </dgm:t>
    </dgm:pt>
    <dgm:pt modelId="{D83B7D2E-7F1C-46BE-BCA7-85021C370BFA}" type="pres">
      <dgm:prSet presAssocID="{C21DF24D-53A7-4453-9D52-7CC7EE72DA7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E56288-0F1C-4003-87DE-E5C49FB7F814}" type="pres">
      <dgm:prSet presAssocID="{C21DF24D-53A7-4453-9D52-7CC7EE72DA7E}" presName="dummy" presStyleCnt="0"/>
      <dgm:spPr/>
      <dgm:t>
        <a:bodyPr/>
        <a:lstStyle/>
        <a:p>
          <a:endParaRPr lang="es-MX"/>
        </a:p>
      </dgm:t>
    </dgm:pt>
    <dgm:pt modelId="{9FBD29F4-5F49-45F6-9FE6-3E02036DCF80}" type="pres">
      <dgm:prSet presAssocID="{FA207E1C-0DD5-4E7D-9F11-BA590AA2661E}" presName="sibTrans" presStyleLbl="sibTrans2D1" presStyleIdx="1" presStyleCnt="8"/>
      <dgm:spPr/>
      <dgm:t>
        <a:bodyPr/>
        <a:lstStyle/>
        <a:p>
          <a:endParaRPr lang="es-MX"/>
        </a:p>
      </dgm:t>
    </dgm:pt>
    <dgm:pt modelId="{1D8C1C49-31F4-4058-9109-ABEEAB37656F}" type="pres">
      <dgm:prSet presAssocID="{B250F11A-F057-4D02-ACBD-DC73B395A123}" presName="node" presStyleLbl="node1" presStyleIdx="2" presStyleCnt="8" custScaleX="1122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FA8DFB-42B8-467A-8ABE-3151E02DA646}" type="pres">
      <dgm:prSet presAssocID="{B250F11A-F057-4D02-ACBD-DC73B395A123}" presName="dummy" presStyleCnt="0"/>
      <dgm:spPr/>
      <dgm:t>
        <a:bodyPr/>
        <a:lstStyle/>
        <a:p>
          <a:endParaRPr lang="es-MX"/>
        </a:p>
      </dgm:t>
    </dgm:pt>
    <dgm:pt modelId="{6010DEAC-EFF4-414D-8120-D041DC6A8F5F}" type="pres">
      <dgm:prSet presAssocID="{006054C3-E5F8-4964-83C1-42C9D41B00E0}" presName="sibTrans" presStyleLbl="sibTrans2D1" presStyleIdx="2" presStyleCnt="8"/>
      <dgm:spPr/>
      <dgm:t>
        <a:bodyPr/>
        <a:lstStyle/>
        <a:p>
          <a:endParaRPr lang="es-MX"/>
        </a:p>
      </dgm:t>
    </dgm:pt>
    <dgm:pt modelId="{03C92520-C345-4667-AAD3-AB3BF9FE1E3A}" type="pres">
      <dgm:prSet presAssocID="{C3D96D9C-D5CD-4D4C-8193-1375CA945C20}" presName="node" presStyleLbl="node1" presStyleIdx="3" presStyleCnt="8" custScaleX="1414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FEE475-9A8F-44E1-94AC-048952C123CE}" type="pres">
      <dgm:prSet presAssocID="{C3D96D9C-D5CD-4D4C-8193-1375CA945C20}" presName="dummy" presStyleCnt="0"/>
      <dgm:spPr/>
      <dgm:t>
        <a:bodyPr/>
        <a:lstStyle/>
        <a:p>
          <a:endParaRPr lang="es-MX"/>
        </a:p>
      </dgm:t>
    </dgm:pt>
    <dgm:pt modelId="{3DCCE4C0-1EE4-4587-8420-638F8251A225}" type="pres">
      <dgm:prSet presAssocID="{C6DBE7CC-E366-445D-B93D-2E5E5DF37B84}" presName="sibTrans" presStyleLbl="sibTrans2D1" presStyleIdx="3" presStyleCnt="8"/>
      <dgm:spPr/>
      <dgm:t>
        <a:bodyPr/>
        <a:lstStyle/>
        <a:p>
          <a:endParaRPr lang="es-MX"/>
        </a:p>
      </dgm:t>
    </dgm:pt>
    <dgm:pt modelId="{D97D7F8D-4D8E-488A-8C4B-C280379D5E4E}" type="pres">
      <dgm:prSet presAssocID="{0DD259B4-396D-4803-A2E3-E5A8BC3AA73A}" presName="node" presStyleLbl="node1" presStyleIdx="4" presStyleCnt="8" custScaleX="1188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C5C24E-24A3-4D17-9F42-1BBA8255F220}" type="pres">
      <dgm:prSet presAssocID="{0DD259B4-396D-4803-A2E3-E5A8BC3AA73A}" presName="dummy" presStyleCnt="0"/>
      <dgm:spPr/>
      <dgm:t>
        <a:bodyPr/>
        <a:lstStyle/>
        <a:p>
          <a:endParaRPr lang="es-MX"/>
        </a:p>
      </dgm:t>
    </dgm:pt>
    <dgm:pt modelId="{AAA20D50-8F7C-4208-B8FB-78CC64C1FA48}" type="pres">
      <dgm:prSet presAssocID="{16502FCF-A678-452C-8248-A6C2A144C026}" presName="sibTrans" presStyleLbl="sibTrans2D1" presStyleIdx="4" presStyleCnt="8"/>
      <dgm:spPr/>
      <dgm:t>
        <a:bodyPr/>
        <a:lstStyle/>
        <a:p>
          <a:endParaRPr lang="es-MX"/>
        </a:p>
      </dgm:t>
    </dgm:pt>
    <dgm:pt modelId="{E1ECFDEA-A327-4577-B05C-B96CCC02A4DC}" type="pres">
      <dgm:prSet presAssocID="{BA42F89D-0A94-46D2-919D-73C040FBA615}" presName="node" presStyleLbl="node1" presStyleIdx="5" presStyleCnt="8" custScaleX="1688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5CE547-0D40-45B6-A7BC-A16CDC497B59}" type="pres">
      <dgm:prSet presAssocID="{BA42F89D-0A94-46D2-919D-73C040FBA615}" presName="dummy" presStyleCnt="0"/>
      <dgm:spPr/>
      <dgm:t>
        <a:bodyPr/>
        <a:lstStyle/>
        <a:p>
          <a:endParaRPr lang="es-MX"/>
        </a:p>
      </dgm:t>
    </dgm:pt>
    <dgm:pt modelId="{300921CB-5CF4-4671-897E-B057FA036C1C}" type="pres">
      <dgm:prSet presAssocID="{95464333-D3D2-478D-A594-6F5295D91160}" presName="sibTrans" presStyleLbl="sibTrans2D1" presStyleIdx="5" presStyleCnt="8"/>
      <dgm:spPr/>
      <dgm:t>
        <a:bodyPr/>
        <a:lstStyle/>
        <a:p>
          <a:endParaRPr lang="es-MX"/>
        </a:p>
      </dgm:t>
    </dgm:pt>
    <dgm:pt modelId="{EC9D71FA-ED53-427B-8B44-A7AFE457DA81}" type="pres">
      <dgm:prSet presAssocID="{8D1C15D5-964D-43AB-AF3B-8CF40F9617D4}" presName="node" presStyleLbl="node1" presStyleIdx="6" presStyleCnt="8" custScaleX="1548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75EDFF-5B8C-490A-9178-B363BDCEAEBB}" type="pres">
      <dgm:prSet presAssocID="{8D1C15D5-964D-43AB-AF3B-8CF40F9617D4}" presName="dummy" presStyleCnt="0"/>
      <dgm:spPr/>
      <dgm:t>
        <a:bodyPr/>
        <a:lstStyle/>
        <a:p>
          <a:endParaRPr lang="es-MX"/>
        </a:p>
      </dgm:t>
    </dgm:pt>
    <dgm:pt modelId="{249E6A8B-49E3-4EB7-B037-9A1A8386AE43}" type="pres">
      <dgm:prSet presAssocID="{238E133F-8897-495B-9EB7-7DBB2F33265B}" presName="sibTrans" presStyleLbl="sibTrans2D1" presStyleIdx="6" presStyleCnt="8"/>
      <dgm:spPr/>
      <dgm:t>
        <a:bodyPr/>
        <a:lstStyle/>
        <a:p>
          <a:endParaRPr lang="es-MX"/>
        </a:p>
      </dgm:t>
    </dgm:pt>
    <dgm:pt modelId="{D9397799-BC78-4B24-8C0F-0928CA3EBAF8}" type="pres">
      <dgm:prSet presAssocID="{9BA4DED6-187A-4879-A3F7-97C8AEE36866}" presName="node" presStyleLbl="node1" presStyleIdx="7" presStyleCnt="8" custScaleX="1201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732C69-D13C-4FC9-84E0-38E3E96CF4C9}" type="pres">
      <dgm:prSet presAssocID="{9BA4DED6-187A-4879-A3F7-97C8AEE36866}" presName="dummy" presStyleCnt="0"/>
      <dgm:spPr/>
      <dgm:t>
        <a:bodyPr/>
        <a:lstStyle/>
        <a:p>
          <a:endParaRPr lang="es-MX"/>
        </a:p>
      </dgm:t>
    </dgm:pt>
    <dgm:pt modelId="{59720C97-42E6-4F25-A43F-E0869A56ABB8}" type="pres">
      <dgm:prSet presAssocID="{D8BFBF7D-3BAF-44DD-9F3A-FC94201F87D4}" presName="sibTrans" presStyleLbl="sibTrans2D1" presStyleIdx="7" presStyleCnt="8"/>
      <dgm:spPr/>
      <dgm:t>
        <a:bodyPr/>
        <a:lstStyle/>
        <a:p>
          <a:endParaRPr lang="es-MX"/>
        </a:p>
      </dgm:t>
    </dgm:pt>
  </dgm:ptLst>
  <dgm:cxnLst>
    <dgm:cxn modelId="{40077C18-2C40-497F-B70F-1CBF821C12C3}" type="presOf" srcId="{9BA4DED6-187A-4879-A3F7-97C8AEE36866}" destId="{D9397799-BC78-4B24-8C0F-0928CA3EBAF8}" srcOrd="0" destOrd="0" presId="urn:microsoft.com/office/officeart/2005/8/layout/radial6"/>
    <dgm:cxn modelId="{2E1418DC-4C4E-47BE-8D28-931AAD877C8E}" type="presOf" srcId="{006054C3-E5F8-4964-83C1-42C9D41B00E0}" destId="{6010DEAC-EFF4-414D-8120-D041DC6A8F5F}" srcOrd="0" destOrd="0" presId="urn:microsoft.com/office/officeart/2005/8/layout/radial6"/>
    <dgm:cxn modelId="{DB019A3F-D392-4D4B-B311-BC30CE64104F}" srcId="{C5E4EFDA-E66A-4158-BEEF-0383D3348E2E}" destId="{0DD259B4-396D-4803-A2E3-E5A8BC3AA73A}" srcOrd="4" destOrd="0" parTransId="{CFFC05D4-C2BD-4384-BFD7-B0F14CC88E81}" sibTransId="{16502FCF-A678-452C-8248-A6C2A144C026}"/>
    <dgm:cxn modelId="{8E209717-68F2-48AA-9AFD-4877F17B2B2F}" type="presOf" srcId="{94DCC16A-AC84-4E0B-B2F9-79733800D2B1}" destId="{2BEF5AA2-EA3C-4EEC-974A-E8BADA518492}" srcOrd="0" destOrd="0" presId="urn:microsoft.com/office/officeart/2005/8/layout/radial6"/>
    <dgm:cxn modelId="{B350CDF0-8139-4762-8038-C52FCC61D340}" type="presOf" srcId="{BA42F89D-0A94-46D2-919D-73C040FBA615}" destId="{E1ECFDEA-A327-4577-B05C-B96CCC02A4DC}" srcOrd="0" destOrd="0" presId="urn:microsoft.com/office/officeart/2005/8/layout/radial6"/>
    <dgm:cxn modelId="{7E975BC1-051E-455C-8C52-FAB5C870F919}" srcId="{C5E4EFDA-E66A-4158-BEEF-0383D3348E2E}" destId="{C3D96D9C-D5CD-4D4C-8193-1375CA945C20}" srcOrd="3" destOrd="0" parTransId="{E61E5B5C-D78E-4C63-B327-8AA7E39FF69C}" sibTransId="{C6DBE7CC-E366-445D-B93D-2E5E5DF37B84}"/>
    <dgm:cxn modelId="{F80F8C99-C759-4433-ACB6-5D8668F7490D}" srcId="{C5E4EFDA-E66A-4158-BEEF-0383D3348E2E}" destId="{9BA4DED6-187A-4879-A3F7-97C8AEE36866}" srcOrd="7" destOrd="0" parTransId="{31AD7856-703C-4F03-A30D-A7DFAF521E67}" sibTransId="{D8BFBF7D-3BAF-44DD-9F3A-FC94201F87D4}"/>
    <dgm:cxn modelId="{5E246913-1467-46CC-8B59-C29FF83EB14E}" type="presOf" srcId="{C5E4EFDA-E66A-4158-BEEF-0383D3348E2E}" destId="{2109368F-E325-4BB5-B1D8-766EEA8DEAC0}" srcOrd="0" destOrd="0" presId="urn:microsoft.com/office/officeart/2005/8/layout/radial6"/>
    <dgm:cxn modelId="{5864F156-3B66-419C-846F-7017350DAFE9}" type="presOf" srcId="{0DD259B4-396D-4803-A2E3-E5A8BC3AA73A}" destId="{D97D7F8D-4D8E-488A-8C4B-C280379D5E4E}" srcOrd="0" destOrd="0" presId="urn:microsoft.com/office/officeart/2005/8/layout/radial6"/>
    <dgm:cxn modelId="{7A1E697E-B009-4777-A987-C90CD4EFB9ED}" srcId="{C5E4EFDA-E66A-4158-BEEF-0383D3348E2E}" destId="{B250F11A-F057-4D02-ACBD-DC73B395A123}" srcOrd="2" destOrd="0" parTransId="{9C38E715-54A3-4CD9-945F-1B5EABCCDF9D}" sibTransId="{006054C3-E5F8-4964-83C1-42C9D41B00E0}"/>
    <dgm:cxn modelId="{098F6B50-69C1-4BD2-92F0-171258531D7F}" type="presOf" srcId="{95464333-D3D2-478D-A594-6F5295D91160}" destId="{300921CB-5CF4-4671-897E-B057FA036C1C}" srcOrd="0" destOrd="0" presId="urn:microsoft.com/office/officeart/2005/8/layout/radial6"/>
    <dgm:cxn modelId="{7C0C332E-7EF2-4414-90DC-110EAC3A3066}" srcId="{C5E4EFDA-E66A-4158-BEEF-0383D3348E2E}" destId="{8D1C15D5-964D-43AB-AF3B-8CF40F9617D4}" srcOrd="6" destOrd="0" parTransId="{D0F6EC02-EC58-4392-BC18-CC0B7675CE8A}" sibTransId="{238E133F-8897-495B-9EB7-7DBB2F33265B}"/>
    <dgm:cxn modelId="{A6328E32-069E-4BD6-AA2E-1359F8EFA8E4}" type="presOf" srcId="{B250F11A-F057-4D02-ACBD-DC73B395A123}" destId="{1D8C1C49-31F4-4058-9109-ABEEAB37656F}" srcOrd="0" destOrd="0" presId="urn:microsoft.com/office/officeart/2005/8/layout/radial6"/>
    <dgm:cxn modelId="{BEB1CED3-0ABE-4D4B-A68E-D44ABAE524D8}" type="presOf" srcId="{C6DBE7CC-E366-445D-B93D-2E5E5DF37B84}" destId="{3DCCE4C0-1EE4-4587-8420-638F8251A225}" srcOrd="0" destOrd="0" presId="urn:microsoft.com/office/officeart/2005/8/layout/radial6"/>
    <dgm:cxn modelId="{5228408E-9937-45DD-9E3B-0410C7C8D8CF}" srcId="{C5E4EFDA-E66A-4158-BEEF-0383D3348E2E}" destId="{BA42F89D-0A94-46D2-919D-73C040FBA615}" srcOrd="5" destOrd="0" parTransId="{B3A5320B-E050-446B-9D66-8AA8925807F5}" sibTransId="{95464333-D3D2-478D-A594-6F5295D91160}"/>
    <dgm:cxn modelId="{CEDFF2E2-EDEE-43B2-9E37-097CC1F85E96}" srcId="{4E434404-AC8E-4346-A6A3-9EA9858E92A5}" destId="{C5E4EFDA-E66A-4158-BEEF-0383D3348E2E}" srcOrd="0" destOrd="0" parTransId="{4DC4E9F3-C846-473D-A5A6-CB841BB6464E}" sibTransId="{9E45FDDD-408A-4862-8408-A5D7856ADD5F}"/>
    <dgm:cxn modelId="{DD1FEE6D-601E-4105-A9A7-92ED3935C739}" type="presOf" srcId="{D8BFBF7D-3BAF-44DD-9F3A-FC94201F87D4}" destId="{59720C97-42E6-4F25-A43F-E0869A56ABB8}" srcOrd="0" destOrd="0" presId="urn:microsoft.com/office/officeart/2005/8/layout/radial6"/>
    <dgm:cxn modelId="{AE4AB52E-F093-40A6-894A-E8AEC1CE2ACD}" type="presOf" srcId="{4E434404-AC8E-4346-A6A3-9EA9858E92A5}" destId="{5C382C51-CCBD-444A-AC92-83131549546E}" srcOrd="0" destOrd="0" presId="urn:microsoft.com/office/officeart/2005/8/layout/radial6"/>
    <dgm:cxn modelId="{819CA33D-9E79-4BF1-B378-873D6EC4D3AD}" type="presOf" srcId="{8D1C15D5-964D-43AB-AF3B-8CF40F9617D4}" destId="{EC9D71FA-ED53-427B-8B44-A7AFE457DA81}" srcOrd="0" destOrd="0" presId="urn:microsoft.com/office/officeart/2005/8/layout/radial6"/>
    <dgm:cxn modelId="{5C73D2EE-0747-4927-8A17-E3F186ACDEA8}" type="presOf" srcId="{632B21AC-EC80-4A40-BA5B-DFACA277FD03}" destId="{E5C7CA6C-403E-4D84-8713-445BC9609D19}" srcOrd="0" destOrd="0" presId="urn:microsoft.com/office/officeart/2005/8/layout/radial6"/>
    <dgm:cxn modelId="{A2306667-4BF4-4816-BDA5-94E6059691D1}" type="presOf" srcId="{FA207E1C-0DD5-4E7D-9F11-BA590AA2661E}" destId="{9FBD29F4-5F49-45F6-9FE6-3E02036DCF80}" srcOrd="0" destOrd="0" presId="urn:microsoft.com/office/officeart/2005/8/layout/radial6"/>
    <dgm:cxn modelId="{927321B8-BA22-4A56-803D-3ABF592E7EA9}" type="presOf" srcId="{16502FCF-A678-452C-8248-A6C2A144C026}" destId="{AAA20D50-8F7C-4208-B8FB-78CC64C1FA48}" srcOrd="0" destOrd="0" presId="urn:microsoft.com/office/officeart/2005/8/layout/radial6"/>
    <dgm:cxn modelId="{9977DFBF-2D62-4A85-B5F0-9AA47BBE5356}" type="presOf" srcId="{238E133F-8897-495B-9EB7-7DBB2F33265B}" destId="{249E6A8B-49E3-4EB7-B037-9A1A8386AE43}" srcOrd="0" destOrd="0" presId="urn:microsoft.com/office/officeart/2005/8/layout/radial6"/>
    <dgm:cxn modelId="{47C28F44-9505-4F76-AFF3-520560201735}" type="presOf" srcId="{C3D96D9C-D5CD-4D4C-8193-1375CA945C20}" destId="{03C92520-C345-4667-AAD3-AB3BF9FE1E3A}" srcOrd="0" destOrd="0" presId="urn:microsoft.com/office/officeart/2005/8/layout/radial6"/>
    <dgm:cxn modelId="{A0CFAC0E-909B-44E1-9DE0-B0D10D533479}" srcId="{C5E4EFDA-E66A-4158-BEEF-0383D3348E2E}" destId="{C21DF24D-53A7-4453-9D52-7CC7EE72DA7E}" srcOrd="1" destOrd="0" parTransId="{B67312E9-68DB-47FE-A045-CF4172392012}" sibTransId="{FA207E1C-0DD5-4E7D-9F11-BA590AA2661E}"/>
    <dgm:cxn modelId="{69CDD8B8-2DA9-4A48-9AEB-6108F4316D97}" type="presOf" srcId="{C21DF24D-53A7-4453-9D52-7CC7EE72DA7E}" destId="{D83B7D2E-7F1C-46BE-BCA7-85021C370BFA}" srcOrd="0" destOrd="0" presId="urn:microsoft.com/office/officeart/2005/8/layout/radial6"/>
    <dgm:cxn modelId="{BD4D864E-6328-49C2-B9BB-952DCA18650F}" srcId="{C5E4EFDA-E66A-4158-BEEF-0383D3348E2E}" destId="{94DCC16A-AC84-4E0B-B2F9-79733800D2B1}" srcOrd="0" destOrd="0" parTransId="{5529D402-4024-4ACA-988F-92F5682D32C1}" sibTransId="{632B21AC-EC80-4A40-BA5B-DFACA277FD03}"/>
    <dgm:cxn modelId="{EB360372-AB0E-49DF-B71F-85C3E8A5995D}" type="presParOf" srcId="{5C382C51-CCBD-444A-AC92-83131549546E}" destId="{2109368F-E325-4BB5-B1D8-766EEA8DEAC0}" srcOrd="0" destOrd="0" presId="urn:microsoft.com/office/officeart/2005/8/layout/radial6"/>
    <dgm:cxn modelId="{A1C2333D-773D-4F8E-8B6D-8200881555FB}" type="presParOf" srcId="{5C382C51-CCBD-444A-AC92-83131549546E}" destId="{2BEF5AA2-EA3C-4EEC-974A-E8BADA518492}" srcOrd="1" destOrd="0" presId="urn:microsoft.com/office/officeart/2005/8/layout/radial6"/>
    <dgm:cxn modelId="{98D0FFC8-13EB-464F-9F01-FA24F4164953}" type="presParOf" srcId="{5C382C51-CCBD-444A-AC92-83131549546E}" destId="{47A7272B-14C8-4AD6-9941-C15329045814}" srcOrd="2" destOrd="0" presId="urn:microsoft.com/office/officeart/2005/8/layout/radial6"/>
    <dgm:cxn modelId="{972709FE-BE8C-41A4-B26E-CF9876D11D0B}" type="presParOf" srcId="{5C382C51-CCBD-444A-AC92-83131549546E}" destId="{E5C7CA6C-403E-4D84-8713-445BC9609D19}" srcOrd="3" destOrd="0" presId="urn:microsoft.com/office/officeart/2005/8/layout/radial6"/>
    <dgm:cxn modelId="{11C715D1-695E-48AA-9BE9-FEF6DA3DB8DB}" type="presParOf" srcId="{5C382C51-CCBD-444A-AC92-83131549546E}" destId="{D83B7D2E-7F1C-46BE-BCA7-85021C370BFA}" srcOrd="4" destOrd="0" presId="urn:microsoft.com/office/officeart/2005/8/layout/radial6"/>
    <dgm:cxn modelId="{C157F9EE-889C-4967-861C-68A941E3B6E9}" type="presParOf" srcId="{5C382C51-CCBD-444A-AC92-83131549546E}" destId="{73E56288-0F1C-4003-87DE-E5C49FB7F814}" srcOrd="5" destOrd="0" presId="urn:microsoft.com/office/officeart/2005/8/layout/radial6"/>
    <dgm:cxn modelId="{969CD6F4-5FD2-4FCF-98BA-C480C69A15AA}" type="presParOf" srcId="{5C382C51-CCBD-444A-AC92-83131549546E}" destId="{9FBD29F4-5F49-45F6-9FE6-3E02036DCF80}" srcOrd="6" destOrd="0" presId="urn:microsoft.com/office/officeart/2005/8/layout/radial6"/>
    <dgm:cxn modelId="{834C7360-8160-4E03-AAFC-16EBC62111A6}" type="presParOf" srcId="{5C382C51-CCBD-444A-AC92-83131549546E}" destId="{1D8C1C49-31F4-4058-9109-ABEEAB37656F}" srcOrd="7" destOrd="0" presId="urn:microsoft.com/office/officeart/2005/8/layout/radial6"/>
    <dgm:cxn modelId="{2CA8E42B-1C2D-4DC5-88DF-BEB71849AD22}" type="presParOf" srcId="{5C382C51-CCBD-444A-AC92-83131549546E}" destId="{66FA8DFB-42B8-467A-8ABE-3151E02DA646}" srcOrd="8" destOrd="0" presId="urn:microsoft.com/office/officeart/2005/8/layout/radial6"/>
    <dgm:cxn modelId="{E1DB0D57-2A50-40CE-9885-706F70E3D06E}" type="presParOf" srcId="{5C382C51-CCBD-444A-AC92-83131549546E}" destId="{6010DEAC-EFF4-414D-8120-D041DC6A8F5F}" srcOrd="9" destOrd="0" presId="urn:microsoft.com/office/officeart/2005/8/layout/radial6"/>
    <dgm:cxn modelId="{1E85D26D-6D53-487A-8D53-68567F4F5EB1}" type="presParOf" srcId="{5C382C51-CCBD-444A-AC92-83131549546E}" destId="{03C92520-C345-4667-AAD3-AB3BF9FE1E3A}" srcOrd="10" destOrd="0" presId="urn:microsoft.com/office/officeart/2005/8/layout/radial6"/>
    <dgm:cxn modelId="{2691B349-3B76-490C-9DB2-80DCF05885A1}" type="presParOf" srcId="{5C382C51-CCBD-444A-AC92-83131549546E}" destId="{83FEE475-9A8F-44E1-94AC-048952C123CE}" srcOrd="11" destOrd="0" presId="urn:microsoft.com/office/officeart/2005/8/layout/radial6"/>
    <dgm:cxn modelId="{1623E728-EC5C-4D07-96E9-CEF4F2CA493D}" type="presParOf" srcId="{5C382C51-CCBD-444A-AC92-83131549546E}" destId="{3DCCE4C0-1EE4-4587-8420-638F8251A225}" srcOrd="12" destOrd="0" presId="urn:microsoft.com/office/officeart/2005/8/layout/radial6"/>
    <dgm:cxn modelId="{3DE2227A-5FD9-425F-9A06-AF06EB9D62BA}" type="presParOf" srcId="{5C382C51-CCBD-444A-AC92-83131549546E}" destId="{D97D7F8D-4D8E-488A-8C4B-C280379D5E4E}" srcOrd="13" destOrd="0" presId="urn:microsoft.com/office/officeart/2005/8/layout/radial6"/>
    <dgm:cxn modelId="{730CBAF1-1DB8-4923-83D2-4F1046B7DD34}" type="presParOf" srcId="{5C382C51-CCBD-444A-AC92-83131549546E}" destId="{60C5C24E-24A3-4D17-9F42-1BBA8255F220}" srcOrd="14" destOrd="0" presId="urn:microsoft.com/office/officeart/2005/8/layout/radial6"/>
    <dgm:cxn modelId="{729A218A-4345-4B4F-AC6E-12166C015B44}" type="presParOf" srcId="{5C382C51-CCBD-444A-AC92-83131549546E}" destId="{AAA20D50-8F7C-4208-B8FB-78CC64C1FA48}" srcOrd="15" destOrd="0" presId="urn:microsoft.com/office/officeart/2005/8/layout/radial6"/>
    <dgm:cxn modelId="{7CD1FE4C-72CD-44A1-BA08-7E93AF54A57D}" type="presParOf" srcId="{5C382C51-CCBD-444A-AC92-83131549546E}" destId="{E1ECFDEA-A327-4577-B05C-B96CCC02A4DC}" srcOrd="16" destOrd="0" presId="urn:microsoft.com/office/officeart/2005/8/layout/radial6"/>
    <dgm:cxn modelId="{3CCD59E0-6669-4153-AD80-99257A57E32D}" type="presParOf" srcId="{5C382C51-CCBD-444A-AC92-83131549546E}" destId="{175CE547-0D40-45B6-A7BC-A16CDC497B59}" srcOrd="17" destOrd="0" presId="urn:microsoft.com/office/officeart/2005/8/layout/radial6"/>
    <dgm:cxn modelId="{0E09AA1B-DFF3-417F-94CF-D2E9BE69BA56}" type="presParOf" srcId="{5C382C51-CCBD-444A-AC92-83131549546E}" destId="{300921CB-5CF4-4671-897E-B057FA036C1C}" srcOrd="18" destOrd="0" presId="urn:microsoft.com/office/officeart/2005/8/layout/radial6"/>
    <dgm:cxn modelId="{A470C744-4D6E-4B55-B47A-EDF9157DD789}" type="presParOf" srcId="{5C382C51-CCBD-444A-AC92-83131549546E}" destId="{EC9D71FA-ED53-427B-8B44-A7AFE457DA81}" srcOrd="19" destOrd="0" presId="urn:microsoft.com/office/officeart/2005/8/layout/radial6"/>
    <dgm:cxn modelId="{68BFC865-ABA6-4FB5-B2AE-9A0436629F51}" type="presParOf" srcId="{5C382C51-CCBD-444A-AC92-83131549546E}" destId="{F375EDFF-5B8C-490A-9178-B363BDCEAEBB}" srcOrd="20" destOrd="0" presId="urn:microsoft.com/office/officeart/2005/8/layout/radial6"/>
    <dgm:cxn modelId="{191C9025-67C2-468E-A113-C6F55988C727}" type="presParOf" srcId="{5C382C51-CCBD-444A-AC92-83131549546E}" destId="{249E6A8B-49E3-4EB7-B037-9A1A8386AE43}" srcOrd="21" destOrd="0" presId="urn:microsoft.com/office/officeart/2005/8/layout/radial6"/>
    <dgm:cxn modelId="{378EBFA7-664B-424E-895B-2776704A3D11}" type="presParOf" srcId="{5C382C51-CCBD-444A-AC92-83131549546E}" destId="{D9397799-BC78-4B24-8C0F-0928CA3EBAF8}" srcOrd="22" destOrd="0" presId="urn:microsoft.com/office/officeart/2005/8/layout/radial6"/>
    <dgm:cxn modelId="{C676F132-3CD2-418F-837A-B1FC126F13CA}" type="presParOf" srcId="{5C382C51-CCBD-444A-AC92-83131549546E}" destId="{78732C69-D13C-4FC9-84E0-38E3E96CF4C9}" srcOrd="23" destOrd="0" presId="urn:microsoft.com/office/officeart/2005/8/layout/radial6"/>
    <dgm:cxn modelId="{17A4DD69-22BE-44F6-8814-AEEF31B69FCA}" type="presParOf" srcId="{5C382C51-CCBD-444A-AC92-83131549546E}" destId="{59720C97-42E6-4F25-A43F-E0869A56ABB8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A9D530-0B8D-43E4-AA9A-12CE6F7F3F20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EF323CA2-1B7F-41ED-84BB-37D0BD27379C}">
      <dgm:prSet phldrT="[Texto]"/>
      <dgm:spPr/>
      <dgm:t>
        <a:bodyPr/>
        <a:lstStyle/>
        <a:p>
          <a:pPr algn="just"/>
          <a:r>
            <a:rPr lang="es-MX" b="1" dirty="0" smtClean="0"/>
            <a:t>Busca la emancipación: es un camino social que nos permite ubicarnos con claridad en el mundo</a:t>
          </a:r>
          <a:endParaRPr lang="es-MX" b="1" dirty="0"/>
        </a:p>
      </dgm:t>
    </dgm:pt>
    <dgm:pt modelId="{6991BE65-A663-4962-98A6-1B730770E788}" type="parTrans" cxnId="{5532E7FD-6C48-474D-87D9-C3E05EF91725}">
      <dgm:prSet/>
      <dgm:spPr/>
      <dgm:t>
        <a:bodyPr/>
        <a:lstStyle/>
        <a:p>
          <a:endParaRPr lang="es-MX"/>
        </a:p>
      </dgm:t>
    </dgm:pt>
    <dgm:pt modelId="{990E3D89-BD8C-42DE-A977-29A6E129D50D}" type="sibTrans" cxnId="{5532E7FD-6C48-474D-87D9-C3E05EF91725}">
      <dgm:prSet/>
      <dgm:spPr/>
      <dgm:t>
        <a:bodyPr/>
        <a:lstStyle/>
        <a:p>
          <a:endParaRPr lang="es-MX"/>
        </a:p>
      </dgm:t>
    </dgm:pt>
    <dgm:pt modelId="{2C057F34-A923-42C5-BCBE-F1155B893AA6}">
      <dgm:prSet phldrT="[Texto]"/>
      <dgm:spPr/>
      <dgm:t>
        <a:bodyPr/>
        <a:lstStyle/>
        <a:p>
          <a:r>
            <a:rPr lang="es-MX" b="1" dirty="0" smtClean="0"/>
            <a:t>Solidaridad</a:t>
          </a:r>
          <a:endParaRPr lang="es-MX" b="1" dirty="0"/>
        </a:p>
      </dgm:t>
    </dgm:pt>
    <dgm:pt modelId="{C6D659FF-477A-41FE-B312-4547D9FDF074}" type="parTrans" cxnId="{81093E49-B240-4930-8D22-4BE18C45DA7C}">
      <dgm:prSet/>
      <dgm:spPr/>
      <dgm:t>
        <a:bodyPr/>
        <a:lstStyle/>
        <a:p>
          <a:endParaRPr lang="es-MX"/>
        </a:p>
      </dgm:t>
    </dgm:pt>
    <dgm:pt modelId="{1D9E777A-4209-408F-A8F0-B87910B695D8}" type="sibTrans" cxnId="{81093E49-B240-4930-8D22-4BE18C45DA7C}">
      <dgm:prSet/>
      <dgm:spPr/>
      <dgm:t>
        <a:bodyPr/>
        <a:lstStyle/>
        <a:p>
          <a:endParaRPr lang="es-MX"/>
        </a:p>
      </dgm:t>
    </dgm:pt>
    <dgm:pt modelId="{B5D2120C-C4D0-4002-9B38-FABB153ACD5A}">
      <dgm:prSet phldrT="[Texto]"/>
      <dgm:spPr/>
      <dgm:t>
        <a:bodyPr/>
        <a:lstStyle/>
        <a:p>
          <a:r>
            <a:rPr lang="es-MX" b="1" dirty="0" smtClean="0"/>
            <a:t>Justicia social</a:t>
          </a:r>
          <a:endParaRPr lang="es-MX" b="1" dirty="0"/>
        </a:p>
      </dgm:t>
    </dgm:pt>
    <dgm:pt modelId="{7412FEE4-1CDF-463F-9D99-0D28FCC8C07B}" type="parTrans" cxnId="{D73EF21B-88CE-4E47-BEB1-DF9D2B66503B}">
      <dgm:prSet/>
      <dgm:spPr/>
      <dgm:t>
        <a:bodyPr/>
        <a:lstStyle/>
        <a:p>
          <a:endParaRPr lang="es-MX"/>
        </a:p>
      </dgm:t>
    </dgm:pt>
    <dgm:pt modelId="{5A56F18E-4707-454C-AFA6-D20DC1BB65AC}" type="sibTrans" cxnId="{D73EF21B-88CE-4E47-BEB1-DF9D2B66503B}">
      <dgm:prSet/>
      <dgm:spPr/>
      <dgm:t>
        <a:bodyPr/>
        <a:lstStyle/>
        <a:p>
          <a:endParaRPr lang="es-MX"/>
        </a:p>
      </dgm:t>
    </dgm:pt>
    <dgm:pt modelId="{B8557ACD-2F9E-489B-9197-E481814D5137}">
      <dgm:prSet phldrT="[Texto]"/>
      <dgm:spPr/>
      <dgm:t>
        <a:bodyPr/>
        <a:lstStyle/>
        <a:p>
          <a:r>
            <a:rPr lang="es-MX" b="1" dirty="0" smtClean="0"/>
            <a:t>Libertad</a:t>
          </a:r>
          <a:endParaRPr lang="es-MX" b="1" dirty="0"/>
        </a:p>
      </dgm:t>
    </dgm:pt>
    <dgm:pt modelId="{FCAD1E17-09BA-40AE-9C3F-3612C1E79037}" type="parTrans" cxnId="{3B381A1A-9E32-47B5-BDE1-DCAD2FE4E555}">
      <dgm:prSet/>
      <dgm:spPr/>
      <dgm:t>
        <a:bodyPr/>
        <a:lstStyle/>
        <a:p>
          <a:endParaRPr lang="es-MX"/>
        </a:p>
      </dgm:t>
    </dgm:pt>
    <dgm:pt modelId="{C8D701BE-80E0-4248-8A92-9DC00DE015C4}" type="sibTrans" cxnId="{3B381A1A-9E32-47B5-BDE1-DCAD2FE4E555}">
      <dgm:prSet/>
      <dgm:spPr/>
      <dgm:t>
        <a:bodyPr/>
        <a:lstStyle/>
        <a:p>
          <a:endParaRPr lang="es-MX"/>
        </a:p>
      </dgm:t>
    </dgm:pt>
    <dgm:pt modelId="{172181E7-25B1-40A4-B2E7-E3A97BC58D7E}">
      <dgm:prSet/>
      <dgm:spPr/>
      <dgm:t>
        <a:bodyPr/>
        <a:lstStyle/>
        <a:p>
          <a:pPr algn="just"/>
          <a:r>
            <a:rPr lang="es-MX" b="1" dirty="0" smtClean="0"/>
            <a:t>A través de procesos de  formación de conciencia crítica</a:t>
          </a:r>
          <a:endParaRPr lang="es-MX" b="1" dirty="0"/>
        </a:p>
      </dgm:t>
    </dgm:pt>
    <dgm:pt modelId="{DE29AD15-C427-4CD1-95D6-FEEEF169DD0D}" type="parTrans" cxnId="{18D098C0-B11F-400B-84EE-F708391F2C8C}">
      <dgm:prSet/>
      <dgm:spPr/>
      <dgm:t>
        <a:bodyPr/>
        <a:lstStyle/>
        <a:p>
          <a:endParaRPr lang="es-MX"/>
        </a:p>
      </dgm:t>
    </dgm:pt>
    <dgm:pt modelId="{E7378373-6467-4763-9C1D-A012DE18578E}" type="sibTrans" cxnId="{18D098C0-B11F-400B-84EE-F708391F2C8C}">
      <dgm:prSet/>
      <dgm:spPr/>
      <dgm:t>
        <a:bodyPr/>
        <a:lstStyle/>
        <a:p>
          <a:endParaRPr lang="es-MX"/>
        </a:p>
      </dgm:t>
    </dgm:pt>
    <dgm:pt modelId="{C9D50BC9-0B05-4A1A-B7C1-A95FE7A47E65}" type="pres">
      <dgm:prSet presAssocID="{A7A9D530-0B8D-43E4-AA9A-12CE6F7F3F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441157-3E00-47E7-84A1-75E3A5BADA3B}" type="pres">
      <dgm:prSet presAssocID="{EF323CA2-1B7F-41ED-84BB-37D0BD27379C}" presName="centerShape" presStyleLbl="node0" presStyleIdx="0" presStyleCnt="1"/>
      <dgm:spPr/>
      <dgm:t>
        <a:bodyPr/>
        <a:lstStyle/>
        <a:p>
          <a:endParaRPr lang="es-MX"/>
        </a:p>
      </dgm:t>
    </dgm:pt>
    <dgm:pt modelId="{23520F39-B58B-440B-AD24-A0B3DE8136E9}" type="pres">
      <dgm:prSet presAssocID="{2C057F34-A923-42C5-BCBE-F1155B893A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9F38FA-7157-4B82-AC8A-9E0ED416E5EB}" type="pres">
      <dgm:prSet presAssocID="{2C057F34-A923-42C5-BCBE-F1155B893AA6}" presName="dummy" presStyleCnt="0"/>
      <dgm:spPr/>
      <dgm:t>
        <a:bodyPr/>
        <a:lstStyle/>
        <a:p>
          <a:endParaRPr lang="es-MX"/>
        </a:p>
      </dgm:t>
    </dgm:pt>
    <dgm:pt modelId="{6A02F1BE-4F21-4404-9663-ABEF54597F48}" type="pres">
      <dgm:prSet presAssocID="{1D9E777A-4209-408F-A8F0-B87910B695D8}" presName="sibTrans" presStyleLbl="sibTrans2D1" presStyleIdx="0" presStyleCnt="4"/>
      <dgm:spPr/>
      <dgm:t>
        <a:bodyPr/>
        <a:lstStyle/>
        <a:p>
          <a:endParaRPr lang="es-MX"/>
        </a:p>
      </dgm:t>
    </dgm:pt>
    <dgm:pt modelId="{2D49826D-7957-4209-8250-F7FE2AB5317B}" type="pres">
      <dgm:prSet presAssocID="{B5D2120C-C4D0-4002-9B38-FABB153ACD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209EF0-EE15-4251-8FFD-1618F8ECF8C2}" type="pres">
      <dgm:prSet presAssocID="{B5D2120C-C4D0-4002-9B38-FABB153ACD5A}" presName="dummy" presStyleCnt="0"/>
      <dgm:spPr/>
      <dgm:t>
        <a:bodyPr/>
        <a:lstStyle/>
        <a:p>
          <a:endParaRPr lang="es-MX"/>
        </a:p>
      </dgm:t>
    </dgm:pt>
    <dgm:pt modelId="{DE62AD39-434A-41F5-B429-FBAEB9B8D7D9}" type="pres">
      <dgm:prSet presAssocID="{5A56F18E-4707-454C-AFA6-D20DC1BB65AC}" presName="sibTrans" presStyleLbl="sibTrans2D1" presStyleIdx="1" presStyleCnt="4"/>
      <dgm:spPr/>
      <dgm:t>
        <a:bodyPr/>
        <a:lstStyle/>
        <a:p>
          <a:endParaRPr lang="es-MX"/>
        </a:p>
      </dgm:t>
    </dgm:pt>
    <dgm:pt modelId="{961CA371-3615-4C0A-86B6-A4CB08986F3C}" type="pres">
      <dgm:prSet presAssocID="{B8557ACD-2F9E-489B-9197-E481814D51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E1E0B2-3E9D-4FE7-834F-1417AB82E6D5}" type="pres">
      <dgm:prSet presAssocID="{B8557ACD-2F9E-489B-9197-E481814D5137}" presName="dummy" presStyleCnt="0"/>
      <dgm:spPr/>
      <dgm:t>
        <a:bodyPr/>
        <a:lstStyle/>
        <a:p>
          <a:endParaRPr lang="es-MX"/>
        </a:p>
      </dgm:t>
    </dgm:pt>
    <dgm:pt modelId="{6C61A5D5-0C4F-4FC4-B15A-5793CB412C88}" type="pres">
      <dgm:prSet presAssocID="{C8D701BE-80E0-4248-8A92-9DC00DE015C4}" presName="sibTrans" presStyleLbl="sibTrans2D1" presStyleIdx="2" presStyleCnt="4"/>
      <dgm:spPr/>
      <dgm:t>
        <a:bodyPr/>
        <a:lstStyle/>
        <a:p>
          <a:endParaRPr lang="es-MX"/>
        </a:p>
      </dgm:t>
    </dgm:pt>
    <dgm:pt modelId="{3B1A27A3-E0BB-4533-8109-5EB55D048310}" type="pres">
      <dgm:prSet presAssocID="{172181E7-25B1-40A4-B2E7-E3A97BC58D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A3B749-67BE-4115-B782-E90505C4CB6A}" type="pres">
      <dgm:prSet presAssocID="{172181E7-25B1-40A4-B2E7-E3A97BC58D7E}" presName="dummy" presStyleCnt="0"/>
      <dgm:spPr/>
      <dgm:t>
        <a:bodyPr/>
        <a:lstStyle/>
        <a:p>
          <a:endParaRPr lang="es-MX"/>
        </a:p>
      </dgm:t>
    </dgm:pt>
    <dgm:pt modelId="{D1426674-6CC5-4620-803E-8C2DF8C9328B}" type="pres">
      <dgm:prSet presAssocID="{E7378373-6467-4763-9C1D-A012DE18578E}" presName="sibTrans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D0EA46AF-FB4A-4016-9614-D67CCCA1D6E4}" type="presOf" srcId="{B5D2120C-C4D0-4002-9B38-FABB153ACD5A}" destId="{2D49826D-7957-4209-8250-F7FE2AB5317B}" srcOrd="0" destOrd="0" presId="urn:microsoft.com/office/officeart/2005/8/layout/radial6"/>
    <dgm:cxn modelId="{3B381A1A-9E32-47B5-BDE1-DCAD2FE4E555}" srcId="{EF323CA2-1B7F-41ED-84BB-37D0BD27379C}" destId="{B8557ACD-2F9E-489B-9197-E481814D5137}" srcOrd="2" destOrd="0" parTransId="{FCAD1E17-09BA-40AE-9C3F-3612C1E79037}" sibTransId="{C8D701BE-80E0-4248-8A92-9DC00DE015C4}"/>
    <dgm:cxn modelId="{4A870A7F-7E6B-4D01-8DD7-E980AC046C05}" type="presOf" srcId="{B8557ACD-2F9E-489B-9197-E481814D5137}" destId="{961CA371-3615-4C0A-86B6-A4CB08986F3C}" srcOrd="0" destOrd="0" presId="urn:microsoft.com/office/officeart/2005/8/layout/radial6"/>
    <dgm:cxn modelId="{426ECD8E-DFC9-48DD-9451-DF7B839FC38B}" type="presOf" srcId="{5A56F18E-4707-454C-AFA6-D20DC1BB65AC}" destId="{DE62AD39-434A-41F5-B429-FBAEB9B8D7D9}" srcOrd="0" destOrd="0" presId="urn:microsoft.com/office/officeart/2005/8/layout/radial6"/>
    <dgm:cxn modelId="{16B67D99-13ED-4C3A-B322-C790B28152D2}" type="presOf" srcId="{EF323CA2-1B7F-41ED-84BB-37D0BD27379C}" destId="{9B441157-3E00-47E7-84A1-75E3A5BADA3B}" srcOrd="0" destOrd="0" presId="urn:microsoft.com/office/officeart/2005/8/layout/radial6"/>
    <dgm:cxn modelId="{81093E49-B240-4930-8D22-4BE18C45DA7C}" srcId="{EF323CA2-1B7F-41ED-84BB-37D0BD27379C}" destId="{2C057F34-A923-42C5-BCBE-F1155B893AA6}" srcOrd="0" destOrd="0" parTransId="{C6D659FF-477A-41FE-B312-4547D9FDF074}" sibTransId="{1D9E777A-4209-408F-A8F0-B87910B695D8}"/>
    <dgm:cxn modelId="{741E9ECF-619C-4110-AC16-29D698E82924}" type="presOf" srcId="{2C057F34-A923-42C5-BCBE-F1155B893AA6}" destId="{23520F39-B58B-440B-AD24-A0B3DE8136E9}" srcOrd="0" destOrd="0" presId="urn:microsoft.com/office/officeart/2005/8/layout/radial6"/>
    <dgm:cxn modelId="{CE10DB22-BE3C-46A8-8FC6-7A8579764B02}" type="presOf" srcId="{E7378373-6467-4763-9C1D-A012DE18578E}" destId="{D1426674-6CC5-4620-803E-8C2DF8C9328B}" srcOrd="0" destOrd="0" presId="urn:microsoft.com/office/officeart/2005/8/layout/radial6"/>
    <dgm:cxn modelId="{18D098C0-B11F-400B-84EE-F708391F2C8C}" srcId="{EF323CA2-1B7F-41ED-84BB-37D0BD27379C}" destId="{172181E7-25B1-40A4-B2E7-E3A97BC58D7E}" srcOrd="3" destOrd="0" parTransId="{DE29AD15-C427-4CD1-95D6-FEEEF169DD0D}" sibTransId="{E7378373-6467-4763-9C1D-A012DE18578E}"/>
    <dgm:cxn modelId="{C5629424-B4E9-43C2-A67E-31E87C769944}" type="presOf" srcId="{1D9E777A-4209-408F-A8F0-B87910B695D8}" destId="{6A02F1BE-4F21-4404-9663-ABEF54597F48}" srcOrd="0" destOrd="0" presId="urn:microsoft.com/office/officeart/2005/8/layout/radial6"/>
    <dgm:cxn modelId="{A94B2C05-99D0-4CBD-BC2A-65234FA98F94}" type="presOf" srcId="{C8D701BE-80E0-4248-8A92-9DC00DE015C4}" destId="{6C61A5D5-0C4F-4FC4-B15A-5793CB412C88}" srcOrd="0" destOrd="0" presId="urn:microsoft.com/office/officeart/2005/8/layout/radial6"/>
    <dgm:cxn modelId="{463413B1-7BDC-4127-B3E9-8D3BE2C15EC9}" type="presOf" srcId="{A7A9D530-0B8D-43E4-AA9A-12CE6F7F3F20}" destId="{C9D50BC9-0B05-4A1A-B7C1-A95FE7A47E65}" srcOrd="0" destOrd="0" presId="urn:microsoft.com/office/officeart/2005/8/layout/radial6"/>
    <dgm:cxn modelId="{5532E7FD-6C48-474D-87D9-C3E05EF91725}" srcId="{A7A9D530-0B8D-43E4-AA9A-12CE6F7F3F20}" destId="{EF323CA2-1B7F-41ED-84BB-37D0BD27379C}" srcOrd="0" destOrd="0" parTransId="{6991BE65-A663-4962-98A6-1B730770E788}" sibTransId="{990E3D89-BD8C-42DE-A977-29A6E129D50D}"/>
    <dgm:cxn modelId="{95BED327-DE9F-4249-817A-E7FD70879612}" type="presOf" srcId="{172181E7-25B1-40A4-B2E7-E3A97BC58D7E}" destId="{3B1A27A3-E0BB-4533-8109-5EB55D048310}" srcOrd="0" destOrd="0" presId="urn:microsoft.com/office/officeart/2005/8/layout/radial6"/>
    <dgm:cxn modelId="{D73EF21B-88CE-4E47-BEB1-DF9D2B66503B}" srcId="{EF323CA2-1B7F-41ED-84BB-37D0BD27379C}" destId="{B5D2120C-C4D0-4002-9B38-FABB153ACD5A}" srcOrd="1" destOrd="0" parTransId="{7412FEE4-1CDF-463F-9D99-0D28FCC8C07B}" sibTransId="{5A56F18E-4707-454C-AFA6-D20DC1BB65AC}"/>
    <dgm:cxn modelId="{84EA8DAD-9203-4826-92CB-7639CA9158A9}" type="presParOf" srcId="{C9D50BC9-0B05-4A1A-B7C1-A95FE7A47E65}" destId="{9B441157-3E00-47E7-84A1-75E3A5BADA3B}" srcOrd="0" destOrd="0" presId="urn:microsoft.com/office/officeart/2005/8/layout/radial6"/>
    <dgm:cxn modelId="{74B7BB92-1EE2-48D4-9CDB-965384174B96}" type="presParOf" srcId="{C9D50BC9-0B05-4A1A-B7C1-A95FE7A47E65}" destId="{23520F39-B58B-440B-AD24-A0B3DE8136E9}" srcOrd="1" destOrd="0" presId="urn:microsoft.com/office/officeart/2005/8/layout/radial6"/>
    <dgm:cxn modelId="{3E3B0A35-33CF-40F3-AE62-339F6ABC2EA7}" type="presParOf" srcId="{C9D50BC9-0B05-4A1A-B7C1-A95FE7A47E65}" destId="{AD9F38FA-7157-4B82-AC8A-9E0ED416E5EB}" srcOrd="2" destOrd="0" presId="urn:microsoft.com/office/officeart/2005/8/layout/radial6"/>
    <dgm:cxn modelId="{AFA89540-CB7D-4691-A5F1-2F77B2D4FB4D}" type="presParOf" srcId="{C9D50BC9-0B05-4A1A-B7C1-A95FE7A47E65}" destId="{6A02F1BE-4F21-4404-9663-ABEF54597F48}" srcOrd="3" destOrd="0" presId="urn:microsoft.com/office/officeart/2005/8/layout/radial6"/>
    <dgm:cxn modelId="{ED054E72-2FE2-4E36-812A-254B58998490}" type="presParOf" srcId="{C9D50BC9-0B05-4A1A-B7C1-A95FE7A47E65}" destId="{2D49826D-7957-4209-8250-F7FE2AB5317B}" srcOrd="4" destOrd="0" presId="urn:microsoft.com/office/officeart/2005/8/layout/radial6"/>
    <dgm:cxn modelId="{39311F50-F80E-45A0-8BDB-0052E2D10120}" type="presParOf" srcId="{C9D50BC9-0B05-4A1A-B7C1-A95FE7A47E65}" destId="{81209EF0-EE15-4251-8FFD-1618F8ECF8C2}" srcOrd="5" destOrd="0" presId="urn:microsoft.com/office/officeart/2005/8/layout/radial6"/>
    <dgm:cxn modelId="{84F2FAB0-8BB7-4D9E-87C1-9FA226926C10}" type="presParOf" srcId="{C9D50BC9-0B05-4A1A-B7C1-A95FE7A47E65}" destId="{DE62AD39-434A-41F5-B429-FBAEB9B8D7D9}" srcOrd="6" destOrd="0" presId="urn:microsoft.com/office/officeart/2005/8/layout/radial6"/>
    <dgm:cxn modelId="{8E3A880C-638E-47DB-8644-61C21C1F4923}" type="presParOf" srcId="{C9D50BC9-0B05-4A1A-B7C1-A95FE7A47E65}" destId="{961CA371-3615-4C0A-86B6-A4CB08986F3C}" srcOrd="7" destOrd="0" presId="urn:microsoft.com/office/officeart/2005/8/layout/radial6"/>
    <dgm:cxn modelId="{9C48A7B4-67F0-4831-9499-2E9733C0EA47}" type="presParOf" srcId="{C9D50BC9-0B05-4A1A-B7C1-A95FE7A47E65}" destId="{41E1E0B2-3E9D-4FE7-834F-1417AB82E6D5}" srcOrd="8" destOrd="0" presId="urn:microsoft.com/office/officeart/2005/8/layout/radial6"/>
    <dgm:cxn modelId="{12CC0CFA-C7BA-4BAE-940C-91855DFDA735}" type="presParOf" srcId="{C9D50BC9-0B05-4A1A-B7C1-A95FE7A47E65}" destId="{6C61A5D5-0C4F-4FC4-B15A-5793CB412C88}" srcOrd="9" destOrd="0" presId="urn:microsoft.com/office/officeart/2005/8/layout/radial6"/>
    <dgm:cxn modelId="{CF04BC6A-67F3-4920-A420-4FA60198C293}" type="presParOf" srcId="{C9D50BC9-0B05-4A1A-B7C1-A95FE7A47E65}" destId="{3B1A27A3-E0BB-4533-8109-5EB55D048310}" srcOrd="10" destOrd="0" presId="urn:microsoft.com/office/officeart/2005/8/layout/radial6"/>
    <dgm:cxn modelId="{384915E8-C30F-441E-986D-0593018F9A3B}" type="presParOf" srcId="{C9D50BC9-0B05-4A1A-B7C1-A95FE7A47E65}" destId="{95A3B749-67BE-4115-B782-E90505C4CB6A}" srcOrd="11" destOrd="0" presId="urn:microsoft.com/office/officeart/2005/8/layout/radial6"/>
    <dgm:cxn modelId="{19D3EFE3-01B7-40FC-A40F-10A38D4E3A70}" type="presParOf" srcId="{C9D50BC9-0B05-4A1A-B7C1-A95FE7A47E65}" destId="{D1426674-6CC5-4620-803E-8C2DF8C9328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6B0285-9AF1-447A-9A38-70379E6F7E83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32D793C-2274-45B8-B503-256DBECB97BA}">
      <dgm:prSet phldrT="[Texto]"/>
      <dgm:spPr/>
      <dgm:t>
        <a:bodyPr/>
        <a:lstStyle/>
        <a:p>
          <a:r>
            <a:rPr lang="es-MX" dirty="0" smtClean="0"/>
            <a:t>PTEO se apoya en </a:t>
          </a:r>
          <a:endParaRPr lang="es-MX" dirty="0"/>
        </a:p>
      </dgm:t>
    </dgm:pt>
    <dgm:pt modelId="{8AB21B4F-1FEA-4C63-9420-7DAE1E84726A}" type="parTrans" cxnId="{9ED1A271-E0A7-4709-B699-A10ABF654825}">
      <dgm:prSet/>
      <dgm:spPr/>
      <dgm:t>
        <a:bodyPr/>
        <a:lstStyle/>
        <a:p>
          <a:endParaRPr lang="es-MX"/>
        </a:p>
      </dgm:t>
    </dgm:pt>
    <dgm:pt modelId="{2069B10A-E4BE-43F0-A4B7-4E58E34F4C80}" type="sibTrans" cxnId="{9ED1A271-E0A7-4709-B699-A10ABF654825}">
      <dgm:prSet/>
      <dgm:spPr/>
      <dgm:t>
        <a:bodyPr/>
        <a:lstStyle/>
        <a:p>
          <a:endParaRPr lang="es-MX"/>
        </a:p>
      </dgm:t>
    </dgm:pt>
    <dgm:pt modelId="{24697B88-158A-4D69-ABBB-9DBBACB49458}">
      <dgm:prSet/>
      <dgm:spPr/>
      <dgm:t>
        <a:bodyPr/>
        <a:lstStyle/>
        <a:p>
          <a:r>
            <a:rPr lang="es-MX" dirty="0" smtClean="0"/>
            <a:t>La pedagogía crítica</a:t>
          </a:r>
        </a:p>
        <a:p>
          <a:r>
            <a:rPr lang="es-MX" b="1" i="1" dirty="0" smtClean="0">
              <a:latin typeface="Aharoni" pitchFamily="2" charset="-79"/>
              <a:cs typeface="Aharoni" pitchFamily="2" charset="-79"/>
            </a:rPr>
            <a:t>Cuestiona y desafía los medios de dominación</a:t>
          </a:r>
          <a:endParaRPr lang="es-MX" b="1" i="1" dirty="0">
            <a:latin typeface="Aharoni" pitchFamily="2" charset="-79"/>
            <a:cs typeface="Aharoni" pitchFamily="2" charset="-79"/>
          </a:endParaRPr>
        </a:p>
      </dgm:t>
    </dgm:pt>
    <dgm:pt modelId="{DA921D3A-EB6F-4846-80B2-19030190211C}" type="parTrans" cxnId="{BCE74C30-A3B9-47A2-ABB5-65C29DE33947}">
      <dgm:prSet/>
      <dgm:spPr/>
      <dgm:t>
        <a:bodyPr/>
        <a:lstStyle/>
        <a:p>
          <a:endParaRPr lang="es-MX"/>
        </a:p>
      </dgm:t>
    </dgm:pt>
    <dgm:pt modelId="{5C21CD15-8145-44E3-90F5-0288EF3D3DBB}" type="sibTrans" cxnId="{BCE74C30-A3B9-47A2-ABB5-65C29DE33947}">
      <dgm:prSet/>
      <dgm:spPr/>
      <dgm:t>
        <a:bodyPr/>
        <a:lstStyle/>
        <a:p>
          <a:endParaRPr lang="es-MX"/>
        </a:p>
      </dgm:t>
    </dgm:pt>
    <dgm:pt modelId="{D2A5F513-3220-41B9-8DF9-A706F1774208}">
      <dgm:prSet/>
      <dgm:spPr/>
      <dgm:t>
        <a:bodyPr/>
        <a:lstStyle/>
        <a:p>
          <a:r>
            <a:rPr lang="es-MX" dirty="0" smtClean="0"/>
            <a:t>La didáctica crítica</a:t>
          </a:r>
        </a:p>
        <a:p>
          <a:r>
            <a:rPr lang="es-MX" dirty="0" smtClean="0">
              <a:latin typeface="Aharoni" pitchFamily="2" charset="-79"/>
              <a:cs typeface="Aharoni" pitchFamily="2" charset="-79"/>
            </a:rPr>
            <a:t>Es el pensar y actuar científico que reelabora y cuestiona a la luz de los datos surgidos de la propia investigación</a:t>
          </a:r>
          <a:endParaRPr lang="es-MX" dirty="0"/>
        </a:p>
      </dgm:t>
    </dgm:pt>
    <dgm:pt modelId="{3E90B8C6-F216-4607-9419-3902CAEBC076}" type="parTrans" cxnId="{90E978F7-BABA-416C-8A60-BB2D2ABC887C}">
      <dgm:prSet/>
      <dgm:spPr/>
      <dgm:t>
        <a:bodyPr/>
        <a:lstStyle/>
        <a:p>
          <a:endParaRPr lang="es-MX"/>
        </a:p>
      </dgm:t>
    </dgm:pt>
    <dgm:pt modelId="{7CCE6B68-2897-4F5A-B8F3-85A030D87B2A}" type="sibTrans" cxnId="{90E978F7-BABA-416C-8A60-BB2D2ABC887C}">
      <dgm:prSet/>
      <dgm:spPr/>
      <dgm:t>
        <a:bodyPr/>
        <a:lstStyle/>
        <a:p>
          <a:endParaRPr lang="es-MX"/>
        </a:p>
      </dgm:t>
    </dgm:pt>
    <dgm:pt modelId="{888D6C4A-9269-4F1A-BD0A-2D0EBB9C3999}" type="pres">
      <dgm:prSet presAssocID="{9E6B0285-9AF1-447A-9A38-70379E6F7E8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DD069E2-96E0-4DB9-904E-DFDBE4D5ED94}" type="pres">
      <dgm:prSet presAssocID="{D2A5F513-3220-41B9-8DF9-A706F177420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AB39A1-BA2B-4ED7-BFD5-4DD9E42AE6F5}" type="pres">
      <dgm:prSet presAssocID="{D2A5F513-3220-41B9-8DF9-A706F1774208}" presName="gear1srcNode" presStyleLbl="node1" presStyleIdx="0" presStyleCnt="3"/>
      <dgm:spPr/>
      <dgm:t>
        <a:bodyPr/>
        <a:lstStyle/>
        <a:p>
          <a:endParaRPr lang="es-MX"/>
        </a:p>
      </dgm:t>
    </dgm:pt>
    <dgm:pt modelId="{9988D99F-D966-4E63-8A36-325DC92D8418}" type="pres">
      <dgm:prSet presAssocID="{D2A5F513-3220-41B9-8DF9-A706F1774208}" presName="gear1dstNode" presStyleLbl="node1" presStyleIdx="0" presStyleCnt="3"/>
      <dgm:spPr/>
      <dgm:t>
        <a:bodyPr/>
        <a:lstStyle/>
        <a:p>
          <a:endParaRPr lang="es-MX"/>
        </a:p>
      </dgm:t>
    </dgm:pt>
    <dgm:pt modelId="{80B8E0EF-A7AA-4FAF-838C-FC8402DF87F0}" type="pres">
      <dgm:prSet presAssocID="{24697B88-158A-4D69-ABBB-9DBBACB4945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00FA2E-0B0F-4BCA-A118-FA89BE5CF955}" type="pres">
      <dgm:prSet presAssocID="{24697B88-158A-4D69-ABBB-9DBBACB49458}" presName="gear2srcNode" presStyleLbl="node1" presStyleIdx="1" presStyleCnt="3"/>
      <dgm:spPr/>
      <dgm:t>
        <a:bodyPr/>
        <a:lstStyle/>
        <a:p>
          <a:endParaRPr lang="es-MX"/>
        </a:p>
      </dgm:t>
    </dgm:pt>
    <dgm:pt modelId="{AF5DE0CB-6748-4E8D-93E8-4B5A4DB01C2D}" type="pres">
      <dgm:prSet presAssocID="{24697B88-158A-4D69-ABBB-9DBBACB49458}" presName="gear2dstNode" presStyleLbl="node1" presStyleIdx="1" presStyleCnt="3"/>
      <dgm:spPr/>
      <dgm:t>
        <a:bodyPr/>
        <a:lstStyle/>
        <a:p>
          <a:endParaRPr lang="es-MX"/>
        </a:p>
      </dgm:t>
    </dgm:pt>
    <dgm:pt modelId="{BB087ACA-7E5A-4455-B7D2-D26A2E60DF45}" type="pres">
      <dgm:prSet presAssocID="{132D793C-2274-45B8-B503-256DBECB97BA}" presName="gear3" presStyleLbl="node1" presStyleIdx="2" presStyleCnt="3"/>
      <dgm:spPr/>
      <dgm:t>
        <a:bodyPr/>
        <a:lstStyle/>
        <a:p>
          <a:endParaRPr lang="es-MX"/>
        </a:p>
      </dgm:t>
    </dgm:pt>
    <dgm:pt modelId="{B64A53A9-BA4D-49EF-8FA6-CF5BC99F07B2}" type="pres">
      <dgm:prSet presAssocID="{132D793C-2274-45B8-B503-256DBECB97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57327A-4E03-4771-9DF5-45EF37F1AD5E}" type="pres">
      <dgm:prSet presAssocID="{132D793C-2274-45B8-B503-256DBECB97BA}" presName="gear3srcNode" presStyleLbl="node1" presStyleIdx="2" presStyleCnt="3"/>
      <dgm:spPr/>
      <dgm:t>
        <a:bodyPr/>
        <a:lstStyle/>
        <a:p>
          <a:endParaRPr lang="es-MX"/>
        </a:p>
      </dgm:t>
    </dgm:pt>
    <dgm:pt modelId="{F98FDD9E-56F3-48C6-89EB-6731CC4B13AB}" type="pres">
      <dgm:prSet presAssocID="{132D793C-2274-45B8-B503-256DBECB97BA}" presName="gear3dstNode" presStyleLbl="node1" presStyleIdx="2" presStyleCnt="3"/>
      <dgm:spPr/>
      <dgm:t>
        <a:bodyPr/>
        <a:lstStyle/>
        <a:p>
          <a:endParaRPr lang="es-MX"/>
        </a:p>
      </dgm:t>
    </dgm:pt>
    <dgm:pt modelId="{273B6609-1516-4338-B13C-0A7DB3B37802}" type="pres">
      <dgm:prSet presAssocID="{7CCE6B68-2897-4F5A-B8F3-85A030D87B2A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5DC0F129-9D50-4D93-8E73-CF725AD371C5}" type="pres">
      <dgm:prSet presAssocID="{5C21CD15-8145-44E3-90F5-0288EF3D3DBB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E5CCFBE0-21B1-4AF2-A78B-C2562E73A683}" type="pres">
      <dgm:prSet presAssocID="{2069B10A-E4BE-43F0-A4B7-4E58E34F4C80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90E978F7-BABA-416C-8A60-BB2D2ABC887C}" srcId="{9E6B0285-9AF1-447A-9A38-70379E6F7E83}" destId="{D2A5F513-3220-41B9-8DF9-A706F1774208}" srcOrd="0" destOrd="0" parTransId="{3E90B8C6-F216-4607-9419-3902CAEBC076}" sibTransId="{7CCE6B68-2897-4F5A-B8F3-85A030D87B2A}"/>
    <dgm:cxn modelId="{BCE74C30-A3B9-47A2-ABB5-65C29DE33947}" srcId="{9E6B0285-9AF1-447A-9A38-70379E6F7E83}" destId="{24697B88-158A-4D69-ABBB-9DBBACB49458}" srcOrd="1" destOrd="0" parTransId="{DA921D3A-EB6F-4846-80B2-19030190211C}" sibTransId="{5C21CD15-8145-44E3-90F5-0288EF3D3DBB}"/>
    <dgm:cxn modelId="{B75A3184-C9C8-42DD-899B-A7BC0112A0BB}" type="presOf" srcId="{132D793C-2274-45B8-B503-256DBECB97BA}" destId="{F98FDD9E-56F3-48C6-89EB-6731CC4B13AB}" srcOrd="3" destOrd="0" presId="urn:microsoft.com/office/officeart/2005/8/layout/gear1"/>
    <dgm:cxn modelId="{9ED1A271-E0A7-4709-B699-A10ABF654825}" srcId="{9E6B0285-9AF1-447A-9A38-70379E6F7E83}" destId="{132D793C-2274-45B8-B503-256DBECB97BA}" srcOrd="2" destOrd="0" parTransId="{8AB21B4F-1FEA-4C63-9420-7DAE1E84726A}" sibTransId="{2069B10A-E4BE-43F0-A4B7-4E58E34F4C80}"/>
    <dgm:cxn modelId="{ECD902D8-9BC9-4260-8F3B-9BA449BCFBAE}" type="presOf" srcId="{5C21CD15-8145-44E3-90F5-0288EF3D3DBB}" destId="{5DC0F129-9D50-4D93-8E73-CF725AD371C5}" srcOrd="0" destOrd="0" presId="urn:microsoft.com/office/officeart/2005/8/layout/gear1"/>
    <dgm:cxn modelId="{03674FFD-DA76-4740-9E2F-7D538C37716F}" type="presOf" srcId="{D2A5F513-3220-41B9-8DF9-A706F1774208}" destId="{78AB39A1-BA2B-4ED7-BFD5-4DD9E42AE6F5}" srcOrd="1" destOrd="0" presId="urn:microsoft.com/office/officeart/2005/8/layout/gear1"/>
    <dgm:cxn modelId="{0899E32F-B3DC-4400-94F3-16C208D8DFFC}" type="presOf" srcId="{D2A5F513-3220-41B9-8DF9-A706F1774208}" destId="{9988D99F-D966-4E63-8A36-325DC92D8418}" srcOrd="2" destOrd="0" presId="urn:microsoft.com/office/officeart/2005/8/layout/gear1"/>
    <dgm:cxn modelId="{C15B8A0A-B318-49E2-918A-BFB408EA2153}" type="presOf" srcId="{24697B88-158A-4D69-ABBB-9DBBACB49458}" destId="{80B8E0EF-A7AA-4FAF-838C-FC8402DF87F0}" srcOrd="0" destOrd="0" presId="urn:microsoft.com/office/officeart/2005/8/layout/gear1"/>
    <dgm:cxn modelId="{6120C46E-C24E-4AC4-ABFA-EC6BB8ED25DB}" type="presOf" srcId="{132D793C-2274-45B8-B503-256DBECB97BA}" destId="{BB087ACA-7E5A-4455-B7D2-D26A2E60DF45}" srcOrd="0" destOrd="0" presId="urn:microsoft.com/office/officeart/2005/8/layout/gear1"/>
    <dgm:cxn modelId="{F61B3D41-3AAA-4B40-8B92-5F28736CF6B4}" type="presOf" srcId="{9E6B0285-9AF1-447A-9A38-70379E6F7E83}" destId="{888D6C4A-9269-4F1A-BD0A-2D0EBB9C3999}" srcOrd="0" destOrd="0" presId="urn:microsoft.com/office/officeart/2005/8/layout/gear1"/>
    <dgm:cxn modelId="{32BD6C5E-3ABF-42B2-AFC0-FD6F536D217B}" type="presOf" srcId="{132D793C-2274-45B8-B503-256DBECB97BA}" destId="{2857327A-4E03-4771-9DF5-45EF37F1AD5E}" srcOrd="2" destOrd="0" presId="urn:microsoft.com/office/officeart/2005/8/layout/gear1"/>
    <dgm:cxn modelId="{0D33127F-9E58-434B-AD9C-272932850BCE}" type="presOf" srcId="{D2A5F513-3220-41B9-8DF9-A706F1774208}" destId="{CDD069E2-96E0-4DB9-904E-DFDBE4D5ED94}" srcOrd="0" destOrd="0" presId="urn:microsoft.com/office/officeart/2005/8/layout/gear1"/>
    <dgm:cxn modelId="{E399E98D-24C2-47D3-BC68-F757F98CF23B}" type="presOf" srcId="{7CCE6B68-2897-4F5A-B8F3-85A030D87B2A}" destId="{273B6609-1516-4338-B13C-0A7DB3B37802}" srcOrd="0" destOrd="0" presId="urn:microsoft.com/office/officeart/2005/8/layout/gear1"/>
    <dgm:cxn modelId="{A3DC2029-C0CE-4445-B20D-B212199491A8}" type="presOf" srcId="{132D793C-2274-45B8-B503-256DBECB97BA}" destId="{B64A53A9-BA4D-49EF-8FA6-CF5BC99F07B2}" srcOrd="1" destOrd="0" presId="urn:microsoft.com/office/officeart/2005/8/layout/gear1"/>
    <dgm:cxn modelId="{1356F975-A7FC-450E-BC53-7FEDDB06D5FF}" type="presOf" srcId="{24697B88-158A-4D69-ABBB-9DBBACB49458}" destId="{AF5DE0CB-6748-4E8D-93E8-4B5A4DB01C2D}" srcOrd="2" destOrd="0" presId="urn:microsoft.com/office/officeart/2005/8/layout/gear1"/>
    <dgm:cxn modelId="{B94ED31C-804B-4DFE-B3F6-F35969B63098}" type="presOf" srcId="{24697B88-158A-4D69-ABBB-9DBBACB49458}" destId="{5700FA2E-0B0F-4BCA-A118-FA89BE5CF955}" srcOrd="1" destOrd="0" presId="urn:microsoft.com/office/officeart/2005/8/layout/gear1"/>
    <dgm:cxn modelId="{0F0F000C-4EC4-4662-A162-D71A6546E636}" type="presOf" srcId="{2069B10A-E4BE-43F0-A4B7-4E58E34F4C80}" destId="{E5CCFBE0-21B1-4AF2-A78B-C2562E73A683}" srcOrd="0" destOrd="0" presId="urn:microsoft.com/office/officeart/2005/8/layout/gear1"/>
    <dgm:cxn modelId="{EF6423A2-DC97-4675-8B97-8338976400BC}" type="presParOf" srcId="{888D6C4A-9269-4F1A-BD0A-2D0EBB9C3999}" destId="{CDD069E2-96E0-4DB9-904E-DFDBE4D5ED94}" srcOrd="0" destOrd="0" presId="urn:microsoft.com/office/officeart/2005/8/layout/gear1"/>
    <dgm:cxn modelId="{4D11FD9D-52E0-43F8-8834-292A7A30E367}" type="presParOf" srcId="{888D6C4A-9269-4F1A-BD0A-2D0EBB9C3999}" destId="{78AB39A1-BA2B-4ED7-BFD5-4DD9E42AE6F5}" srcOrd="1" destOrd="0" presId="urn:microsoft.com/office/officeart/2005/8/layout/gear1"/>
    <dgm:cxn modelId="{9B6C957C-428F-4DCA-93BD-B92DFF411B7D}" type="presParOf" srcId="{888D6C4A-9269-4F1A-BD0A-2D0EBB9C3999}" destId="{9988D99F-D966-4E63-8A36-325DC92D8418}" srcOrd="2" destOrd="0" presId="urn:microsoft.com/office/officeart/2005/8/layout/gear1"/>
    <dgm:cxn modelId="{64C51C11-D079-4FF5-B551-286332AA7A3A}" type="presParOf" srcId="{888D6C4A-9269-4F1A-BD0A-2D0EBB9C3999}" destId="{80B8E0EF-A7AA-4FAF-838C-FC8402DF87F0}" srcOrd="3" destOrd="0" presId="urn:microsoft.com/office/officeart/2005/8/layout/gear1"/>
    <dgm:cxn modelId="{4FE47154-40C1-428B-AD9D-FB978C2C2F91}" type="presParOf" srcId="{888D6C4A-9269-4F1A-BD0A-2D0EBB9C3999}" destId="{5700FA2E-0B0F-4BCA-A118-FA89BE5CF955}" srcOrd="4" destOrd="0" presId="urn:microsoft.com/office/officeart/2005/8/layout/gear1"/>
    <dgm:cxn modelId="{55E780D5-446D-43A1-AEB0-F8BDDE28DAAF}" type="presParOf" srcId="{888D6C4A-9269-4F1A-BD0A-2D0EBB9C3999}" destId="{AF5DE0CB-6748-4E8D-93E8-4B5A4DB01C2D}" srcOrd="5" destOrd="0" presId="urn:microsoft.com/office/officeart/2005/8/layout/gear1"/>
    <dgm:cxn modelId="{49DB3867-CCB9-445C-9E86-673387967ECA}" type="presParOf" srcId="{888D6C4A-9269-4F1A-BD0A-2D0EBB9C3999}" destId="{BB087ACA-7E5A-4455-B7D2-D26A2E60DF45}" srcOrd="6" destOrd="0" presId="urn:microsoft.com/office/officeart/2005/8/layout/gear1"/>
    <dgm:cxn modelId="{97421AEC-7DC2-400B-853F-ADA85BD04725}" type="presParOf" srcId="{888D6C4A-9269-4F1A-BD0A-2D0EBB9C3999}" destId="{B64A53A9-BA4D-49EF-8FA6-CF5BC99F07B2}" srcOrd="7" destOrd="0" presId="urn:microsoft.com/office/officeart/2005/8/layout/gear1"/>
    <dgm:cxn modelId="{FF53DA9F-D1E9-4C97-B1FF-3C5651027C89}" type="presParOf" srcId="{888D6C4A-9269-4F1A-BD0A-2D0EBB9C3999}" destId="{2857327A-4E03-4771-9DF5-45EF37F1AD5E}" srcOrd="8" destOrd="0" presId="urn:microsoft.com/office/officeart/2005/8/layout/gear1"/>
    <dgm:cxn modelId="{EBF7D70F-403A-4BB7-825F-CCF0EF7916A0}" type="presParOf" srcId="{888D6C4A-9269-4F1A-BD0A-2D0EBB9C3999}" destId="{F98FDD9E-56F3-48C6-89EB-6731CC4B13AB}" srcOrd="9" destOrd="0" presId="urn:microsoft.com/office/officeart/2005/8/layout/gear1"/>
    <dgm:cxn modelId="{B5C17DF5-A721-4DA1-A57A-B5B1603E6089}" type="presParOf" srcId="{888D6C4A-9269-4F1A-BD0A-2D0EBB9C3999}" destId="{273B6609-1516-4338-B13C-0A7DB3B37802}" srcOrd="10" destOrd="0" presId="urn:microsoft.com/office/officeart/2005/8/layout/gear1"/>
    <dgm:cxn modelId="{0B19945A-8AE2-4AD9-8695-A1A6F54ED0B4}" type="presParOf" srcId="{888D6C4A-9269-4F1A-BD0A-2D0EBB9C3999}" destId="{5DC0F129-9D50-4D93-8E73-CF725AD371C5}" srcOrd="11" destOrd="0" presId="urn:microsoft.com/office/officeart/2005/8/layout/gear1"/>
    <dgm:cxn modelId="{A5B52164-3E76-4722-8FB5-B8A09DA7BB99}" type="presParOf" srcId="{888D6C4A-9269-4F1A-BD0A-2D0EBB9C3999}" destId="{E5CCFBE0-21B1-4AF2-A78B-C2562E73A6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C6F773-0B92-4F3F-B4CC-7C965A5806DA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08DDA1A-8841-4673-AD9F-9C3BCB9A5048}">
      <dgm:prSet phldrT="[Texto]"/>
      <dgm:spPr/>
      <dgm:t>
        <a:bodyPr/>
        <a:lstStyle/>
        <a:p>
          <a:r>
            <a:rPr lang="es-MX" dirty="0" smtClean="0"/>
            <a:t>¿Objetivo?</a:t>
          </a:r>
          <a:endParaRPr lang="es-MX" dirty="0"/>
        </a:p>
      </dgm:t>
    </dgm:pt>
    <dgm:pt modelId="{F1B135BA-FEF3-4C16-8FEC-8794F805556E}" type="sibTrans" cxnId="{F3B546AA-4A55-4818-934A-B6833F2C4D31}">
      <dgm:prSet/>
      <dgm:spPr/>
      <dgm:t>
        <a:bodyPr/>
        <a:lstStyle/>
        <a:p>
          <a:endParaRPr lang="es-MX"/>
        </a:p>
      </dgm:t>
    </dgm:pt>
    <dgm:pt modelId="{D595DD69-C41A-4F90-9D0A-A13E5C5AF137}" type="parTrans" cxnId="{F3B546AA-4A55-4818-934A-B6833F2C4D31}">
      <dgm:prSet/>
      <dgm:spPr/>
      <dgm:t>
        <a:bodyPr/>
        <a:lstStyle/>
        <a:p>
          <a:endParaRPr lang="es-MX"/>
        </a:p>
      </dgm:t>
    </dgm:pt>
    <dgm:pt modelId="{462618EC-D427-4C5F-8B51-D41728551393}">
      <dgm:prSet phldrT="[Texto]"/>
      <dgm:spPr/>
      <dgm:t>
        <a:bodyPr/>
        <a:lstStyle/>
        <a:p>
          <a:r>
            <a:rPr lang="es-MX" dirty="0" smtClean="0"/>
            <a:t>Emancipación</a:t>
          </a:r>
          <a:endParaRPr lang="es-MX" dirty="0"/>
        </a:p>
      </dgm:t>
    </dgm:pt>
    <dgm:pt modelId="{77D72F81-C9CA-4366-877A-ED9E3231CADD}" type="sibTrans" cxnId="{D30883A4-6F80-4CE4-81BE-B2DCCB26DB74}">
      <dgm:prSet/>
      <dgm:spPr/>
      <dgm:t>
        <a:bodyPr/>
        <a:lstStyle/>
        <a:p>
          <a:endParaRPr lang="es-MX"/>
        </a:p>
      </dgm:t>
    </dgm:pt>
    <dgm:pt modelId="{025A1266-8368-4B7F-AEB9-FF36B9806362}" type="parTrans" cxnId="{D30883A4-6F80-4CE4-81BE-B2DCCB26DB74}">
      <dgm:prSet/>
      <dgm:spPr/>
      <dgm:t>
        <a:bodyPr/>
        <a:lstStyle/>
        <a:p>
          <a:endParaRPr lang="es-MX"/>
        </a:p>
      </dgm:t>
    </dgm:pt>
    <dgm:pt modelId="{2560B028-3BD0-4920-92A5-8BBE7BB8C5E8}">
      <dgm:prSet phldrT="[Texto]"/>
      <dgm:spPr/>
      <dgm:t>
        <a:bodyPr/>
        <a:lstStyle/>
        <a:p>
          <a:r>
            <a:rPr lang="es-MX" dirty="0" smtClean="0"/>
            <a:t>Propiciar un proceso de desarrollo y transformación de conciencias</a:t>
          </a:r>
          <a:endParaRPr lang="es-MX" dirty="0"/>
        </a:p>
      </dgm:t>
    </dgm:pt>
    <dgm:pt modelId="{821F593B-9AAF-4F96-9805-6F09CE69CDE0}" type="sibTrans" cxnId="{B1628AE5-A8D2-4E1F-9E32-60964EA27825}">
      <dgm:prSet/>
      <dgm:spPr/>
      <dgm:t>
        <a:bodyPr/>
        <a:lstStyle/>
        <a:p>
          <a:endParaRPr lang="es-MX"/>
        </a:p>
      </dgm:t>
    </dgm:pt>
    <dgm:pt modelId="{9CC7D126-68B8-4DA2-B18F-E9A0FF0A8C6E}" type="parTrans" cxnId="{B1628AE5-A8D2-4E1F-9E32-60964EA27825}">
      <dgm:prSet/>
      <dgm:spPr/>
      <dgm:t>
        <a:bodyPr/>
        <a:lstStyle/>
        <a:p>
          <a:endParaRPr lang="es-MX"/>
        </a:p>
      </dgm:t>
    </dgm:pt>
    <dgm:pt modelId="{89A5A8AC-1BA6-47DF-856E-610144E0A4E5}" type="pres">
      <dgm:prSet presAssocID="{D4C6F773-0B92-4F3F-B4CC-7C965A5806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CE46D21-0AEF-422C-8AA0-3853135E2D57}" type="pres">
      <dgm:prSet presAssocID="{D4C6F773-0B92-4F3F-B4CC-7C965A5806DA}" presName="wedge1" presStyleLbl="node1" presStyleIdx="0" presStyleCnt="3"/>
      <dgm:spPr/>
      <dgm:t>
        <a:bodyPr/>
        <a:lstStyle/>
        <a:p>
          <a:endParaRPr lang="es-MX"/>
        </a:p>
      </dgm:t>
    </dgm:pt>
    <dgm:pt modelId="{44838255-D245-4FC5-B67B-84C21FB97F03}" type="pres">
      <dgm:prSet presAssocID="{D4C6F773-0B92-4F3F-B4CC-7C965A5806DA}" presName="dummy1a" presStyleCnt="0"/>
      <dgm:spPr/>
    </dgm:pt>
    <dgm:pt modelId="{54108B43-ABB2-4154-A4C2-7F1003AB0D24}" type="pres">
      <dgm:prSet presAssocID="{D4C6F773-0B92-4F3F-B4CC-7C965A5806DA}" presName="dummy1b" presStyleCnt="0"/>
      <dgm:spPr/>
    </dgm:pt>
    <dgm:pt modelId="{0460C3A5-C52B-4A43-A3B7-5BD18A0E994F}" type="pres">
      <dgm:prSet presAssocID="{D4C6F773-0B92-4F3F-B4CC-7C965A5806D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592894-2DD4-44CE-B701-8D8F6DFF5619}" type="pres">
      <dgm:prSet presAssocID="{D4C6F773-0B92-4F3F-B4CC-7C965A5806DA}" presName="wedge2" presStyleLbl="node1" presStyleIdx="1" presStyleCnt="3"/>
      <dgm:spPr/>
      <dgm:t>
        <a:bodyPr/>
        <a:lstStyle/>
        <a:p>
          <a:endParaRPr lang="es-MX"/>
        </a:p>
      </dgm:t>
    </dgm:pt>
    <dgm:pt modelId="{DDBB8ABE-D866-43EC-B641-16FFDC6C1645}" type="pres">
      <dgm:prSet presAssocID="{D4C6F773-0B92-4F3F-B4CC-7C965A5806DA}" presName="dummy2a" presStyleCnt="0"/>
      <dgm:spPr/>
    </dgm:pt>
    <dgm:pt modelId="{C4CED73F-C756-4491-8AB5-8507023D4C77}" type="pres">
      <dgm:prSet presAssocID="{D4C6F773-0B92-4F3F-B4CC-7C965A5806DA}" presName="dummy2b" presStyleCnt="0"/>
      <dgm:spPr/>
    </dgm:pt>
    <dgm:pt modelId="{31DFF1BE-3790-4B3A-9AE0-227701A9B2A1}" type="pres">
      <dgm:prSet presAssocID="{D4C6F773-0B92-4F3F-B4CC-7C965A5806D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97DB3-2930-4D54-8087-E6A5F50DE12B}" type="pres">
      <dgm:prSet presAssocID="{D4C6F773-0B92-4F3F-B4CC-7C965A5806DA}" presName="wedge3" presStyleLbl="node1" presStyleIdx="2" presStyleCnt="3"/>
      <dgm:spPr/>
      <dgm:t>
        <a:bodyPr/>
        <a:lstStyle/>
        <a:p>
          <a:endParaRPr lang="es-MX"/>
        </a:p>
      </dgm:t>
    </dgm:pt>
    <dgm:pt modelId="{A125CFA1-480A-427C-881F-E67D8D4435A7}" type="pres">
      <dgm:prSet presAssocID="{D4C6F773-0B92-4F3F-B4CC-7C965A5806DA}" presName="dummy3a" presStyleCnt="0"/>
      <dgm:spPr/>
    </dgm:pt>
    <dgm:pt modelId="{32218883-CD8A-46B2-B6FB-81E26A853B2D}" type="pres">
      <dgm:prSet presAssocID="{D4C6F773-0B92-4F3F-B4CC-7C965A5806DA}" presName="dummy3b" presStyleCnt="0"/>
      <dgm:spPr/>
    </dgm:pt>
    <dgm:pt modelId="{3A09383F-C068-4870-AF2D-C911711D846B}" type="pres">
      <dgm:prSet presAssocID="{D4C6F773-0B92-4F3F-B4CC-7C965A5806D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9A6185-1BCA-413C-BFD2-4A2853FB4C2C}" type="pres">
      <dgm:prSet presAssocID="{821F593B-9AAF-4F96-9805-6F09CE69CDE0}" presName="arrowWedge1" presStyleLbl="fgSibTrans2D1" presStyleIdx="0" presStyleCnt="3"/>
      <dgm:spPr/>
    </dgm:pt>
    <dgm:pt modelId="{26D7D2A6-7738-4196-BF76-B2590D3CCA16}" type="pres">
      <dgm:prSet presAssocID="{77D72F81-C9CA-4366-877A-ED9E3231CADD}" presName="arrowWedge2" presStyleLbl="fgSibTrans2D1" presStyleIdx="1" presStyleCnt="3"/>
      <dgm:spPr/>
    </dgm:pt>
    <dgm:pt modelId="{54276719-EFC0-4EB0-9748-18681317D64B}" type="pres">
      <dgm:prSet presAssocID="{F1B135BA-FEF3-4C16-8FEC-8794F805556E}" presName="arrowWedge3" presStyleLbl="fgSibTrans2D1" presStyleIdx="2" presStyleCnt="3"/>
      <dgm:spPr/>
    </dgm:pt>
  </dgm:ptLst>
  <dgm:cxnLst>
    <dgm:cxn modelId="{C84DAF0B-29D8-43A0-BB5E-49714F0D4BAA}" type="presOf" srcId="{462618EC-D427-4C5F-8B51-D41728551393}" destId="{74592894-2DD4-44CE-B701-8D8F6DFF5619}" srcOrd="0" destOrd="0" presId="urn:microsoft.com/office/officeart/2005/8/layout/cycle8"/>
    <dgm:cxn modelId="{B1628AE5-A8D2-4E1F-9E32-60964EA27825}" srcId="{D4C6F773-0B92-4F3F-B4CC-7C965A5806DA}" destId="{2560B028-3BD0-4920-92A5-8BBE7BB8C5E8}" srcOrd="0" destOrd="0" parTransId="{9CC7D126-68B8-4DA2-B18F-E9A0FF0A8C6E}" sibTransId="{821F593B-9AAF-4F96-9805-6F09CE69CDE0}"/>
    <dgm:cxn modelId="{D30883A4-6F80-4CE4-81BE-B2DCCB26DB74}" srcId="{D4C6F773-0B92-4F3F-B4CC-7C965A5806DA}" destId="{462618EC-D427-4C5F-8B51-D41728551393}" srcOrd="1" destOrd="0" parTransId="{025A1266-8368-4B7F-AEB9-FF36B9806362}" sibTransId="{77D72F81-C9CA-4366-877A-ED9E3231CADD}"/>
    <dgm:cxn modelId="{F3B546AA-4A55-4818-934A-B6833F2C4D31}" srcId="{D4C6F773-0B92-4F3F-B4CC-7C965A5806DA}" destId="{C08DDA1A-8841-4673-AD9F-9C3BCB9A5048}" srcOrd="2" destOrd="0" parTransId="{D595DD69-C41A-4F90-9D0A-A13E5C5AF137}" sibTransId="{F1B135BA-FEF3-4C16-8FEC-8794F805556E}"/>
    <dgm:cxn modelId="{3553D89C-B0C3-4850-A58B-6B07EAB20ED3}" type="presOf" srcId="{C08DDA1A-8841-4673-AD9F-9C3BCB9A5048}" destId="{3A09383F-C068-4870-AF2D-C911711D846B}" srcOrd="1" destOrd="0" presId="urn:microsoft.com/office/officeart/2005/8/layout/cycle8"/>
    <dgm:cxn modelId="{CE9581D9-FD8B-484B-98B9-702CD847F20E}" type="presOf" srcId="{462618EC-D427-4C5F-8B51-D41728551393}" destId="{31DFF1BE-3790-4B3A-9AE0-227701A9B2A1}" srcOrd="1" destOrd="0" presId="urn:microsoft.com/office/officeart/2005/8/layout/cycle8"/>
    <dgm:cxn modelId="{A4061DAC-C2F5-46B7-ADFD-EBF51CE13EFA}" type="presOf" srcId="{C08DDA1A-8841-4673-AD9F-9C3BCB9A5048}" destId="{7FE97DB3-2930-4D54-8087-E6A5F50DE12B}" srcOrd="0" destOrd="0" presId="urn:microsoft.com/office/officeart/2005/8/layout/cycle8"/>
    <dgm:cxn modelId="{97EBF590-29FB-4F8D-BC7D-7E978E1AA489}" type="presOf" srcId="{2560B028-3BD0-4920-92A5-8BBE7BB8C5E8}" destId="{1CE46D21-0AEF-422C-8AA0-3853135E2D57}" srcOrd="0" destOrd="0" presId="urn:microsoft.com/office/officeart/2005/8/layout/cycle8"/>
    <dgm:cxn modelId="{9D9A913D-1971-45B3-AF66-9F993CC542B5}" type="presOf" srcId="{D4C6F773-0B92-4F3F-B4CC-7C965A5806DA}" destId="{89A5A8AC-1BA6-47DF-856E-610144E0A4E5}" srcOrd="0" destOrd="0" presId="urn:microsoft.com/office/officeart/2005/8/layout/cycle8"/>
    <dgm:cxn modelId="{1149DE9B-7845-409C-ACE2-95C0D04B1735}" type="presOf" srcId="{2560B028-3BD0-4920-92A5-8BBE7BB8C5E8}" destId="{0460C3A5-C52B-4A43-A3B7-5BD18A0E994F}" srcOrd="1" destOrd="0" presId="urn:microsoft.com/office/officeart/2005/8/layout/cycle8"/>
    <dgm:cxn modelId="{2936128D-72AF-4ACC-A472-7C3F5B126891}" type="presParOf" srcId="{89A5A8AC-1BA6-47DF-856E-610144E0A4E5}" destId="{1CE46D21-0AEF-422C-8AA0-3853135E2D57}" srcOrd="0" destOrd="0" presId="urn:microsoft.com/office/officeart/2005/8/layout/cycle8"/>
    <dgm:cxn modelId="{A4BC8269-EA03-4BDA-BCAD-AEC88CBD49DD}" type="presParOf" srcId="{89A5A8AC-1BA6-47DF-856E-610144E0A4E5}" destId="{44838255-D245-4FC5-B67B-84C21FB97F03}" srcOrd="1" destOrd="0" presId="urn:microsoft.com/office/officeart/2005/8/layout/cycle8"/>
    <dgm:cxn modelId="{28E4B96B-29F6-4C88-88FB-83C03A2FDBA2}" type="presParOf" srcId="{89A5A8AC-1BA6-47DF-856E-610144E0A4E5}" destId="{54108B43-ABB2-4154-A4C2-7F1003AB0D24}" srcOrd="2" destOrd="0" presId="urn:microsoft.com/office/officeart/2005/8/layout/cycle8"/>
    <dgm:cxn modelId="{C63CC833-0B30-48E7-A77D-CFA73BFC04B3}" type="presParOf" srcId="{89A5A8AC-1BA6-47DF-856E-610144E0A4E5}" destId="{0460C3A5-C52B-4A43-A3B7-5BD18A0E994F}" srcOrd="3" destOrd="0" presId="urn:microsoft.com/office/officeart/2005/8/layout/cycle8"/>
    <dgm:cxn modelId="{9833FD6E-2F3C-4BC2-9215-EDE2782DA722}" type="presParOf" srcId="{89A5A8AC-1BA6-47DF-856E-610144E0A4E5}" destId="{74592894-2DD4-44CE-B701-8D8F6DFF5619}" srcOrd="4" destOrd="0" presId="urn:microsoft.com/office/officeart/2005/8/layout/cycle8"/>
    <dgm:cxn modelId="{3C5D5E0C-DEF5-4B2E-A0C7-097DEAE105DB}" type="presParOf" srcId="{89A5A8AC-1BA6-47DF-856E-610144E0A4E5}" destId="{DDBB8ABE-D866-43EC-B641-16FFDC6C1645}" srcOrd="5" destOrd="0" presId="urn:microsoft.com/office/officeart/2005/8/layout/cycle8"/>
    <dgm:cxn modelId="{6E252407-8755-48C4-B85F-CC04D479BD13}" type="presParOf" srcId="{89A5A8AC-1BA6-47DF-856E-610144E0A4E5}" destId="{C4CED73F-C756-4491-8AB5-8507023D4C77}" srcOrd="6" destOrd="0" presId="urn:microsoft.com/office/officeart/2005/8/layout/cycle8"/>
    <dgm:cxn modelId="{67CE3598-9481-4775-91D4-B2183285E059}" type="presParOf" srcId="{89A5A8AC-1BA6-47DF-856E-610144E0A4E5}" destId="{31DFF1BE-3790-4B3A-9AE0-227701A9B2A1}" srcOrd="7" destOrd="0" presId="urn:microsoft.com/office/officeart/2005/8/layout/cycle8"/>
    <dgm:cxn modelId="{A55C7758-EBF8-40E1-BA25-8A34DCB04C5E}" type="presParOf" srcId="{89A5A8AC-1BA6-47DF-856E-610144E0A4E5}" destId="{7FE97DB3-2930-4D54-8087-E6A5F50DE12B}" srcOrd="8" destOrd="0" presId="urn:microsoft.com/office/officeart/2005/8/layout/cycle8"/>
    <dgm:cxn modelId="{78701EC3-877F-48C0-9A22-44F1E66B8838}" type="presParOf" srcId="{89A5A8AC-1BA6-47DF-856E-610144E0A4E5}" destId="{A125CFA1-480A-427C-881F-E67D8D4435A7}" srcOrd="9" destOrd="0" presId="urn:microsoft.com/office/officeart/2005/8/layout/cycle8"/>
    <dgm:cxn modelId="{2A6C1602-A21A-466A-B787-CA6C946D122C}" type="presParOf" srcId="{89A5A8AC-1BA6-47DF-856E-610144E0A4E5}" destId="{32218883-CD8A-46B2-B6FB-81E26A853B2D}" srcOrd="10" destOrd="0" presId="urn:microsoft.com/office/officeart/2005/8/layout/cycle8"/>
    <dgm:cxn modelId="{3B38FBDF-F20F-4969-94CC-38199AFA6DBF}" type="presParOf" srcId="{89A5A8AC-1BA6-47DF-856E-610144E0A4E5}" destId="{3A09383F-C068-4870-AF2D-C911711D846B}" srcOrd="11" destOrd="0" presId="urn:microsoft.com/office/officeart/2005/8/layout/cycle8"/>
    <dgm:cxn modelId="{A6AAC879-94A8-45B9-BEFB-B56738588A43}" type="presParOf" srcId="{89A5A8AC-1BA6-47DF-856E-610144E0A4E5}" destId="{7B9A6185-1BCA-413C-BFD2-4A2853FB4C2C}" srcOrd="12" destOrd="0" presId="urn:microsoft.com/office/officeart/2005/8/layout/cycle8"/>
    <dgm:cxn modelId="{9875311F-2A86-4BF9-8F14-495A1903060A}" type="presParOf" srcId="{89A5A8AC-1BA6-47DF-856E-610144E0A4E5}" destId="{26D7D2A6-7738-4196-BF76-B2590D3CCA16}" srcOrd="13" destOrd="0" presId="urn:microsoft.com/office/officeart/2005/8/layout/cycle8"/>
    <dgm:cxn modelId="{BE3B49DB-A143-427F-9D3C-A3DFF6573A8E}" type="presParOf" srcId="{89A5A8AC-1BA6-47DF-856E-610144E0A4E5}" destId="{54276719-EFC0-4EB0-9748-18681317D64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C31376-AFA7-4DBD-91E4-C3D013E891B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D20B1D4-F287-4F4C-AE89-13845FFC615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RAZÓN</a:t>
          </a:r>
          <a:endParaRPr lang="es-MX" b="1" dirty="0">
            <a:solidFill>
              <a:srgbClr val="FFFF00"/>
            </a:solidFill>
          </a:endParaRPr>
        </a:p>
      </dgm:t>
    </dgm:pt>
    <dgm:pt modelId="{87A94633-1B92-442C-A587-8163EB247C9D}" type="parTrans" cxnId="{8B14D4B4-F37A-4A04-AE76-D12BB260046F}">
      <dgm:prSet/>
      <dgm:spPr/>
      <dgm:t>
        <a:bodyPr/>
        <a:lstStyle/>
        <a:p>
          <a:endParaRPr lang="es-MX"/>
        </a:p>
      </dgm:t>
    </dgm:pt>
    <dgm:pt modelId="{D9570C77-C477-48AA-89F6-981BE26B4481}" type="sibTrans" cxnId="{8B14D4B4-F37A-4A04-AE76-D12BB260046F}">
      <dgm:prSet/>
      <dgm:spPr/>
      <dgm:t>
        <a:bodyPr/>
        <a:lstStyle/>
        <a:p>
          <a:endParaRPr lang="es-MX"/>
        </a:p>
      </dgm:t>
    </dgm:pt>
    <dgm:pt modelId="{9584B886-D73C-40A4-9CF6-1DF2C777BD44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sz="16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endParaRPr lang="es-MX" sz="16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endParaRPr lang="es-MX" sz="16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endParaRPr lang="es-MX" sz="16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r>
            <a:rPr lang="es-MX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LENGUAJE</a:t>
          </a:r>
        </a:p>
        <a:p>
          <a:endParaRPr lang="es-MX" sz="16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endParaRPr lang="es-MX" sz="16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endParaRPr lang="es-MX" sz="16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417E0B9-10BF-4D87-9EEF-2F35E9F2C154}" type="parTrans" cxnId="{61FB4D64-C128-474B-8CF8-2306350A3979}">
      <dgm:prSet/>
      <dgm:spPr/>
      <dgm:t>
        <a:bodyPr/>
        <a:lstStyle/>
        <a:p>
          <a:endParaRPr lang="es-MX"/>
        </a:p>
      </dgm:t>
    </dgm:pt>
    <dgm:pt modelId="{077A4DBF-F9A0-4248-B40C-76DE8748794E}" type="sibTrans" cxnId="{61FB4D64-C128-474B-8CF8-2306350A3979}">
      <dgm:prSet/>
      <dgm:spPr/>
      <dgm:t>
        <a:bodyPr/>
        <a:lstStyle/>
        <a:p>
          <a:endParaRPr lang="es-MX"/>
        </a:p>
      </dgm:t>
    </dgm:pt>
    <dgm:pt modelId="{0C1D0E69-6926-4581-A5BE-6755AD755564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 sz="12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endParaRPr lang="es-MX" sz="12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endParaRPr lang="es-MX" sz="12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r>
            <a:rPr lang="es-MX" sz="2400" b="1" dirty="0" smtClean="0">
              <a:solidFill>
                <a:srgbClr val="FFFF00"/>
              </a:solidFill>
              <a:latin typeface="Comic Sans MS" panose="030F0702030302020204" pitchFamily="66" charset="0"/>
            </a:rPr>
            <a:t>RELIGION</a:t>
          </a:r>
        </a:p>
        <a:p>
          <a:endParaRPr lang="es-MX" sz="24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CB7E4B0-C9FD-46B2-BE23-15B70C684FFC}" type="parTrans" cxnId="{FB85C914-C954-4C46-83F2-BF774D5096AB}">
      <dgm:prSet/>
      <dgm:spPr/>
      <dgm:t>
        <a:bodyPr/>
        <a:lstStyle/>
        <a:p>
          <a:endParaRPr lang="es-MX"/>
        </a:p>
      </dgm:t>
    </dgm:pt>
    <dgm:pt modelId="{C0699C86-D57B-4A7A-B745-E787C7FF91B5}" type="sibTrans" cxnId="{FB85C914-C954-4C46-83F2-BF774D5096AB}">
      <dgm:prSet/>
      <dgm:spPr/>
      <dgm:t>
        <a:bodyPr/>
        <a:lstStyle/>
        <a:p>
          <a:endParaRPr lang="es-MX"/>
        </a:p>
      </dgm:t>
    </dgm:pt>
    <dgm:pt modelId="{D1EECC92-BC1A-46B5-B731-DEC0E46F5275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 sz="1800" b="1" dirty="0" smtClean="0">
            <a:solidFill>
              <a:schemeClr val="bg1">
                <a:lumMod val="95000"/>
              </a:schemeClr>
            </a:solidFill>
            <a:latin typeface="Comic Sans MS" panose="030F0702030302020204" pitchFamily="66" charset="0"/>
          </a:endParaRPr>
        </a:p>
        <a:p>
          <a:endParaRPr lang="es-MX" sz="1800" b="1" dirty="0" smtClean="0">
            <a:solidFill>
              <a:schemeClr val="bg1">
                <a:lumMod val="95000"/>
              </a:schemeClr>
            </a:solidFill>
            <a:latin typeface="Comic Sans MS" panose="030F0702030302020204" pitchFamily="66" charset="0"/>
          </a:endParaRPr>
        </a:p>
        <a:p>
          <a:r>
            <a:rPr lang="es-MX" sz="2000" b="1" dirty="0" smtClean="0">
              <a:solidFill>
                <a:srgbClr val="FFFF00"/>
              </a:solidFill>
              <a:latin typeface="Comic Sans MS" panose="030F0702030302020204" pitchFamily="66" charset="0"/>
            </a:rPr>
            <a:t>EJERCITO</a:t>
          </a:r>
        </a:p>
        <a:p>
          <a:endParaRPr lang="es-MX" sz="2000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endParaRPr lang="es-MX" sz="20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E09894B-FB34-4D1E-9FDC-D41227099E31}" type="parTrans" cxnId="{6F2571B1-6F53-45A3-B793-0194D442E1C1}">
      <dgm:prSet/>
      <dgm:spPr/>
      <dgm:t>
        <a:bodyPr/>
        <a:lstStyle/>
        <a:p>
          <a:endParaRPr lang="es-MX"/>
        </a:p>
      </dgm:t>
    </dgm:pt>
    <dgm:pt modelId="{47094B98-82C6-4D4A-804A-4E64DB37B6ED}" type="sibTrans" cxnId="{6F2571B1-6F53-45A3-B793-0194D442E1C1}">
      <dgm:prSet/>
      <dgm:spPr/>
      <dgm:t>
        <a:bodyPr/>
        <a:lstStyle/>
        <a:p>
          <a:endParaRPr lang="es-MX"/>
        </a:p>
      </dgm:t>
    </dgm:pt>
    <dgm:pt modelId="{32F48354-7EA8-4D43-A639-ADF762638855}" type="pres">
      <dgm:prSet presAssocID="{8DC31376-AFA7-4DBD-91E4-C3D013E891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ED7520-193A-469C-8711-491AAA4C7411}" type="pres">
      <dgm:prSet presAssocID="{ED20B1D4-F287-4F4C-AE89-13845FFC615A}" presName="centerShape" presStyleLbl="node0" presStyleIdx="0" presStyleCnt="1"/>
      <dgm:spPr/>
      <dgm:t>
        <a:bodyPr/>
        <a:lstStyle/>
        <a:p>
          <a:endParaRPr lang="es-MX"/>
        </a:p>
      </dgm:t>
    </dgm:pt>
    <dgm:pt modelId="{6420FBE1-81B2-49BB-AEB0-49C387BCCA44}" type="pres">
      <dgm:prSet presAssocID="{9584B886-D73C-40A4-9CF6-1DF2C777BD44}" presName="node" presStyleLbl="node1" presStyleIdx="0" presStyleCnt="3" custScaleX="153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73D8A6-1130-4E32-AB29-13FE5C73C566}" type="pres">
      <dgm:prSet presAssocID="{9584B886-D73C-40A4-9CF6-1DF2C777BD44}" presName="dummy" presStyleCnt="0"/>
      <dgm:spPr/>
    </dgm:pt>
    <dgm:pt modelId="{645919C4-DCEA-42C8-AFEB-FA8885B2DA71}" type="pres">
      <dgm:prSet presAssocID="{077A4DBF-F9A0-4248-B40C-76DE8748794E}" presName="sibTrans" presStyleLbl="sibTrans2D1" presStyleIdx="0" presStyleCnt="3"/>
      <dgm:spPr/>
      <dgm:t>
        <a:bodyPr/>
        <a:lstStyle/>
        <a:p>
          <a:endParaRPr lang="es-ES"/>
        </a:p>
      </dgm:t>
    </dgm:pt>
    <dgm:pt modelId="{2824F15D-5B80-4F5F-9073-3D0C05D8DB8A}" type="pres">
      <dgm:prSet presAssocID="{0C1D0E69-6926-4581-A5BE-6755AD755564}" presName="node" presStyleLbl="node1" presStyleIdx="1" presStyleCnt="3" custScaleX="157287" custRadScaleRad="103412" custRadScaleInc="80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C53448-4208-4BDB-AA62-FDF8749B95CC}" type="pres">
      <dgm:prSet presAssocID="{0C1D0E69-6926-4581-A5BE-6755AD755564}" presName="dummy" presStyleCnt="0"/>
      <dgm:spPr/>
    </dgm:pt>
    <dgm:pt modelId="{3243C238-EE31-46D7-8A7D-2A5FA0BC31FB}" type="pres">
      <dgm:prSet presAssocID="{C0699C86-D57B-4A7A-B745-E787C7FF91B5}" presName="sibTrans" presStyleLbl="sibTrans2D1" presStyleIdx="1" presStyleCnt="3"/>
      <dgm:spPr/>
      <dgm:t>
        <a:bodyPr/>
        <a:lstStyle/>
        <a:p>
          <a:endParaRPr lang="es-ES"/>
        </a:p>
      </dgm:t>
    </dgm:pt>
    <dgm:pt modelId="{DF0D99DA-024E-42AA-BA33-2B6D79CB66CF}" type="pres">
      <dgm:prSet presAssocID="{D1EECC92-BC1A-46B5-B731-DEC0E46F5275}" presName="node" presStyleLbl="node1" presStyleIdx="2" presStyleCnt="3" custScaleX="149614" custRadScaleRad="104244" custRadScaleInc="-7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D6594D-A3E2-4FFB-85D6-303731887305}" type="pres">
      <dgm:prSet presAssocID="{D1EECC92-BC1A-46B5-B731-DEC0E46F5275}" presName="dummy" presStyleCnt="0"/>
      <dgm:spPr/>
    </dgm:pt>
    <dgm:pt modelId="{5B784611-941F-4240-B202-5C16560DE669}" type="pres">
      <dgm:prSet presAssocID="{47094B98-82C6-4D4A-804A-4E64DB37B6ED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4DE23D31-A462-4672-A278-91761B10252B}" type="presOf" srcId="{47094B98-82C6-4D4A-804A-4E64DB37B6ED}" destId="{5B784611-941F-4240-B202-5C16560DE669}" srcOrd="0" destOrd="0" presId="urn:microsoft.com/office/officeart/2005/8/layout/radial6"/>
    <dgm:cxn modelId="{61FB4D64-C128-474B-8CF8-2306350A3979}" srcId="{ED20B1D4-F287-4F4C-AE89-13845FFC615A}" destId="{9584B886-D73C-40A4-9CF6-1DF2C777BD44}" srcOrd="0" destOrd="0" parTransId="{C417E0B9-10BF-4D87-9EEF-2F35E9F2C154}" sibTransId="{077A4DBF-F9A0-4248-B40C-76DE8748794E}"/>
    <dgm:cxn modelId="{DD05949F-1AB1-4ACC-B220-6E38919107AD}" type="presOf" srcId="{ED20B1D4-F287-4F4C-AE89-13845FFC615A}" destId="{0AED7520-193A-469C-8711-491AAA4C7411}" srcOrd="0" destOrd="0" presId="urn:microsoft.com/office/officeart/2005/8/layout/radial6"/>
    <dgm:cxn modelId="{4027133C-E06D-4A05-8B4E-F8489DE8BE1D}" type="presOf" srcId="{C0699C86-D57B-4A7A-B745-E787C7FF91B5}" destId="{3243C238-EE31-46D7-8A7D-2A5FA0BC31FB}" srcOrd="0" destOrd="0" presId="urn:microsoft.com/office/officeart/2005/8/layout/radial6"/>
    <dgm:cxn modelId="{8B14D4B4-F37A-4A04-AE76-D12BB260046F}" srcId="{8DC31376-AFA7-4DBD-91E4-C3D013E891BF}" destId="{ED20B1D4-F287-4F4C-AE89-13845FFC615A}" srcOrd="0" destOrd="0" parTransId="{87A94633-1B92-442C-A587-8163EB247C9D}" sibTransId="{D9570C77-C477-48AA-89F6-981BE26B4481}"/>
    <dgm:cxn modelId="{24B70035-412E-4969-806C-FE7205A54773}" type="presOf" srcId="{D1EECC92-BC1A-46B5-B731-DEC0E46F5275}" destId="{DF0D99DA-024E-42AA-BA33-2B6D79CB66CF}" srcOrd="0" destOrd="0" presId="urn:microsoft.com/office/officeart/2005/8/layout/radial6"/>
    <dgm:cxn modelId="{45EF56DE-4353-42A1-9DAC-8E06F8EF1087}" type="presOf" srcId="{8DC31376-AFA7-4DBD-91E4-C3D013E891BF}" destId="{32F48354-7EA8-4D43-A639-ADF762638855}" srcOrd="0" destOrd="0" presId="urn:microsoft.com/office/officeart/2005/8/layout/radial6"/>
    <dgm:cxn modelId="{FBFF867A-8CEA-4D55-B070-BAD3403849A7}" type="presOf" srcId="{077A4DBF-F9A0-4248-B40C-76DE8748794E}" destId="{645919C4-DCEA-42C8-AFEB-FA8885B2DA71}" srcOrd="0" destOrd="0" presId="urn:microsoft.com/office/officeart/2005/8/layout/radial6"/>
    <dgm:cxn modelId="{6F2571B1-6F53-45A3-B793-0194D442E1C1}" srcId="{ED20B1D4-F287-4F4C-AE89-13845FFC615A}" destId="{D1EECC92-BC1A-46B5-B731-DEC0E46F5275}" srcOrd="2" destOrd="0" parTransId="{BE09894B-FB34-4D1E-9FDC-D41227099E31}" sibTransId="{47094B98-82C6-4D4A-804A-4E64DB37B6ED}"/>
    <dgm:cxn modelId="{8FC2637E-9A06-4D3D-9C0C-7C1856AB7BD6}" type="presOf" srcId="{9584B886-D73C-40A4-9CF6-1DF2C777BD44}" destId="{6420FBE1-81B2-49BB-AEB0-49C387BCCA44}" srcOrd="0" destOrd="0" presId="urn:microsoft.com/office/officeart/2005/8/layout/radial6"/>
    <dgm:cxn modelId="{FB85C914-C954-4C46-83F2-BF774D5096AB}" srcId="{ED20B1D4-F287-4F4C-AE89-13845FFC615A}" destId="{0C1D0E69-6926-4581-A5BE-6755AD755564}" srcOrd="1" destOrd="0" parTransId="{5CB7E4B0-C9FD-46B2-BE23-15B70C684FFC}" sibTransId="{C0699C86-D57B-4A7A-B745-E787C7FF91B5}"/>
    <dgm:cxn modelId="{2CE34BEA-1520-45CF-ADB8-7FA3DD1BAED5}" type="presOf" srcId="{0C1D0E69-6926-4581-A5BE-6755AD755564}" destId="{2824F15D-5B80-4F5F-9073-3D0C05D8DB8A}" srcOrd="0" destOrd="0" presId="urn:microsoft.com/office/officeart/2005/8/layout/radial6"/>
    <dgm:cxn modelId="{38E1A4E4-1F01-4426-9DFF-C773B05D7F23}" type="presParOf" srcId="{32F48354-7EA8-4D43-A639-ADF762638855}" destId="{0AED7520-193A-469C-8711-491AAA4C7411}" srcOrd="0" destOrd="0" presId="urn:microsoft.com/office/officeart/2005/8/layout/radial6"/>
    <dgm:cxn modelId="{FD075E17-6F88-44D7-AC26-3C9AD69795C7}" type="presParOf" srcId="{32F48354-7EA8-4D43-A639-ADF762638855}" destId="{6420FBE1-81B2-49BB-AEB0-49C387BCCA44}" srcOrd="1" destOrd="0" presId="urn:microsoft.com/office/officeart/2005/8/layout/radial6"/>
    <dgm:cxn modelId="{ABA6F3ED-E690-4F25-8836-18A2B0561D00}" type="presParOf" srcId="{32F48354-7EA8-4D43-A639-ADF762638855}" destId="{B073D8A6-1130-4E32-AB29-13FE5C73C566}" srcOrd="2" destOrd="0" presId="urn:microsoft.com/office/officeart/2005/8/layout/radial6"/>
    <dgm:cxn modelId="{62FFAD72-E6E7-4B53-BFAE-DDF0C4330495}" type="presParOf" srcId="{32F48354-7EA8-4D43-A639-ADF762638855}" destId="{645919C4-DCEA-42C8-AFEB-FA8885B2DA71}" srcOrd="3" destOrd="0" presId="urn:microsoft.com/office/officeart/2005/8/layout/radial6"/>
    <dgm:cxn modelId="{0289E672-4C7A-4F1A-A071-B1935B56932D}" type="presParOf" srcId="{32F48354-7EA8-4D43-A639-ADF762638855}" destId="{2824F15D-5B80-4F5F-9073-3D0C05D8DB8A}" srcOrd="4" destOrd="0" presId="urn:microsoft.com/office/officeart/2005/8/layout/radial6"/>
    <dgm:cxn modelId="{547CC077-45FB-4DAE-8DC1-C1B5FC599C81}" type="presParOf" srcId="{32F48354-7EA8-4D43-A639-ADF762638855}" destId="{D2C53448-4208-4BDB-AA62-FDF8749B95CC}" srcOrd="5" destOrd="0" presId="urn:microsoft.com/office/officeart/2005/8/layout/radial6"/>
    <dgm:cxn modelId="{AD100734-9E31-41C6-9304-ED9429D196E8}" type="presParOf" srcId="{32F48354-7EA8-4D43-A639-ADF762638855}" destId="{3243C238-EE31-46D7-8A7D-2A5FA0BC31FB}" srcOrd="6" destOrd="0" presId="urn:microsoft.com/office/officeart/2005/8/layout/radial6"/>
    <dgm:cxn modelId="{228FE27F-D3CC-4EC8-92C9-B82E28DBACAF}" type="presParOf" srcId="{32F48354-7EA8-4D43-A639-ADF762638855}" destId="{DF0D99DA-024E-42AA-BA33-2B6D79CB66CF}" srcOrd="7" destOrd="0" presId="urn:microsoft.com/office/officeart/2005/8/layout/radial6"/>
    <dgm:cxn modelId="{41C0FA80-0D1E-4ABA-8A03-06B480C54300}" type="presParOf" srcId="{32F48354-7EA8-4D43-A639-ADF762638855}" destId="{05D6594D-A3E2-4FFB-85D6-303731887305}" srcOrd="8" destOrd="0" presId="urn:microsoft.com/office/officeart/2005/8/layout/radial6"/>
    <dgm:cxn modelId="{97C6A235-93CB-448E-A424-BFDEE27CA4F9}" type="presParOf" srcId="{32F48354-7EA8-4D43-A639-ADF762638855}" destId="{5B784611-941F-4240-B202-5C16560DE66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42EFED-808F-4831-9298-3B1AB69E742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96C8A5F-79D5-4D70-BF69-7297CCD46532}">
      <dgm:prSet phldrT="[Texto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dirty="0" smtClean="0"/>
            <a:t>PTEO</a:t>
          </a:r>
          <a:endParaRPr lang="es-MX" dirty="0"/>
        </a:p>
      </dgm:t>
    </dgm:pt>
    <dgm:pt modelId="{37108EB3-A08C-48D2-B3D0-55D105AA13F9}" type="parTrans" cxnId="{8D341EAB-92AA-43AB-8409-F1A9BCCAD33C}">
      <dgm:prSet/>
      <dgm:spPr/>
      <dgm:t>
        <a:bodyPr/>
        <a:lstStyle/>
        <a:p>
          <a:endParaRPr lang="es-MX"/>
        </a:p>
      </dgm:t>
    </dgm:pt>
    <dgm:pt modelId="{E3D13BB0-46AB-4C0D-B035-917CE107A176}" type="sibTrans" cxnId="{8D341EAB-92AA-43AB-8409-F1A9BCCAD33C}">
      <dgm:prSet/>
      <dgm:spPr/>
      <dgm:t>
        <a:bodyPr/>
        <a:lstStyle/>
        <a:p>
          <a:endParaRPr lang="es-MX"/>
        </a:p>
      </dgm:t>
    </dgm:pt>
    <dgm:pt modelId="{CE60BF8C-8ECF-4D47-866E-33C74010BFDF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sz="2000" b="1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endParaRPr lang="es-MX" sz="2000" b="1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s-MX" sz="2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NO ES UN DOCUMENTO</a:t>
          </a:r>
          <a:endParaRPr lang="es-MX" sz="2000" b="1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FA7864D-30F7-4BBD-BA68-5298AAD5FB46}" type="parTrans" cxnId="{1AF65920-0F1D-4030-AC58-299558AEA9C6}">
      <dgm:prSet/>
      <dgm:spPr/>
      <dgm:t>
        <a:bodyPr/>
        <a:lstStyle/>
        <a:p>
          <a:endParaRPr lang="es-MX" dirty="0"/>
        </a:p>
      </dgm:t>
    </dgm:pt>
    <dgm:pt modelId="{7384461D-D050-4CE7-9D9D-B8E27E0A28A1}" type="sibTrans" cxnId="{1AF65920-0F1D-4030-AC58-299558AEA9C6}">
      <dgm:prSet/>
      <dgm:spPr/>
      <dgm:t>
        <a:bodyPr/>
        <a:lstStyle/>
        <a:p>
          <a:endParaRPr lang="es-MX"/>
        </a:p>
      </dgm:t>
    </dgm:pt>
    <dgm:pt modelId="{F69FA8C5-9A89-48CE-870D-0759736D5D31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sz="2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NO ES UN PROGRAMA</a:t>
          </a:r>
          <a:endParaRPr lang="es-MX" sz="2000" b="1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91138C3-FB58-4A3B-8F0E-8E67A6EECB4F}" type="parTrans" cxnId="{10080463-0EBB-4DDA-9739-BC4FC0B36A37}">
      <dgm:prSet/>
      <dgm:spPr/>
      <dgm:t>
        <a:bodyPr/>
        <a:lstStyle/>
        <a:p>
          <a:endParaRPr lang="es-MX" dirty="0"/>
        </a:p>
      </dgm:t>
    </dgm:pt>
    <dgm:pt modelId="{C7E91E83-EA1C-40AA-8F9E-086965657776}" type="sibTrans" cxnId="{10080463-0EBB-4DDA-9739-BC4FC0B36A37}">
      <dgm:prSet/>
      <dgm:spPr/>
      <dgm:t>
        <a:bodyPr/>
        <a:lstStyle/>
        <a:p>
          <a:endParaRPr lang="es-MX"/>
        </a:p>
      </dgm:t>
    </dgm:pt>
    <dgm:pt modelId="{E16214D2-8331-4FA2-BBC8-7A6382D3155B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 sz="13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endParaRPr lang="es-MX" sz="13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endParaRPr lang="es-MX" sz="1300" dirty="0" smtClean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s-MX" sz="1800" b="1" i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PROCESO CONTINUO DE CONSTRUCCION</a:t>
          </a:r>
          <a:endParaRPr lang="es-MX" sz="1800" b="1" i="1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A06310E-F0D1-4141-8164-C56BAE397949}" type="parTrans" cxnId="{F6346AFA-7B0D-448E-924F-A9874AB64DD5}">
      <dgm:prSet/>
      <dgm:spPr/>
      <dgm:t>
        <a:bodyPr/>
        <a:lstStyle/>
        <a:p>
          <a:endParaRPr lang="es-MX" dirty="0"/>
        </a:p>
      </dgm:t>
    </dgm:pt>
    <dgm:pt modelId="{BC49B1C5-84AD-4C07-92BB-290A050FAE96}" type="sibTrans" cxnId="{F6346AFA-7B0D-448E-924F-A9874AB64DD5}">
      <dgm:prSet/>
      <dgm:spPr/>
      <dgm:t>
        <a:bodyPr/>
        <a:lstStyle/>
        <a:p>
          <a:endParaRPr lang="es-MX"/>
        </a:p>
      </dgm:t>
    </dgm:pt>
    <dgm:pt modelId="{9F4BF0E5-126C-4F05-98B9-21919F3FED92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SOMOS NOSOTROS</a:t>
          </a:r>
          <a:endParaRPr lang="es-MX" sz="20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2900EF1-BAAE-4A8C-81A1-7BF02130B4A9}" type="parTrans" cxnId="{8E14A035-4E38-4BA3-9DF3-D2075179DC1E}">
      <dgm:prSet/>
      <dgm:spPr/>
      <dgm:t>
        <a:bodyPr/>
        <a:lstStyle/>
        <a:p>
          <a:endParaRPr lang="es-MX" dirty="0"/>
        </a:p>
      </dgm:t>
    </dgm:pt>
    <dgm:pt modelId="{FB9EE4FA-E824-4C29-A095-4F580719FFC5}" type="sibTrans" cxnId="{8E14A035-4E38-4BA3-9DF3-D2075179DC1E}">
      <dgm:prSet/>
      <dgm:spPr/>
      <dgm:t>
        <a:bodyPr/>
        <a:lstStyle/>
        <a:p>
          <a:endParaRPr lang="es-MX"/>
        </a:p>
      </dgm:t>
    </dgm:pt>
    <dgm:pt modelId="{E4FA4A91-9B14-4EB9-82B6-29CE59F702A9}" type="pres">
      <dgm:prSet presAssocID="{A642EFED-808F-4831-9298-3B1AB69E74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A1DA4E-52D9-4A2C-9743-9552473634B3}" type="pres">
      <dgm:prSet presAssocID="{B96C8A5F-79D5-4D70-BF69-7297CCD46532}" presName="centerShape" presStyleLbl="node0" presStyleIdx="0" presStyleCnt="1"/>
      <dgm:spPr/>
      <dgm:t>
        <a:bodyPr/>
        <a:lstStyle/>
        <a:p>
          <a:endParaRPr lang="es-ES"/>
        </a:p>
      </dgm:t>
    </dgm:pt>
    <dgm:pt modelId="{8122240C-9C60-4EDE-940B-537CE6971842}" type="pres">
      <dgm:prSet presAssocID="{1FA7864D-30F7-4BBD-BA68-5298AAD5FB46}" presName="Name9" presStyleLbl="parChTrans1D2" presStyleIdx="0" presStyleCnt="4"/>
      <dgm:spPr/>
      <dgm:t>
        <a:bodyPr/>
        <a:lstStyle/>
        <a:p>
          <a:endParaRPr lang="es-ES"/>
        </a:p>
      </dgm:t>
    </dgm:pt>
    <dgm:pt modelId="{6495CFD9-B68D-4153-B060-6D3D50E9ECED}" type="pres">
      <dgm:prSet presAssocID="{1FA7864D-30F7-4BBD-BA68-5298AAD5FB4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2B7CE104-155E-4E49-9421-BD3402B82F07}" type="pres">
      <dgm:prSet presAssocID="{CE60BF8C-8ECF-4D47-866E-33C74010BFDF}" presName="node" presStyleLbl="node1" presStyleIdx="0" presStyleCnt="4" custScaleX="1280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63D830-B4D1-404E-A236-4100B7F45195}" type="pres">
      <dgm:prSet presAssocID="{191138C3-FB58-4A3B-8F0E-8E67A6EECB4F}" presName="Name9" presStyleLbl="parChTrans1D2" presStyleIdx="1" presStyleCnt="4"/>
      <dgm:spPr/>
      <dgm:t>
        <a:bodyPr/>
        <a:lstStyle/>
        <a:p>
          <a:endParaRPr lang="es-ES"/>
        </a:p>
      </dgm:t>
    </dgm:pt>
    <dgm:pt modelId="{04E97363-F416-4F5A-8BA8-85A4EDCDFC71}" type="pres">
      <dgm:prSet presAssocID="{191138C3-FB58-4A3B-8F0E-8E67A6EECB4F}" presName="connTx" presStyleLbl="parChTrans1D2" presStyleIdx="1" presStyleCnt="4"/>
      <dgm:spPr/>
      <dgm:t>
        <a:bodyPr/>
        <a:lstStyle/>
        <a:p>
          <a:endParaRPr lang="es-ES"/>
        </a:p>
      </dgm:t>
    </dgm:pt>
    <dgm:pt modelId="{86510ACD-CFDA-4C93-AA67-25BD546E3FD8}" type="pres">
      <dgm:prSet presAssocID="{F69FA8C5-9A89-48CE-870D-0759736D5D31}" presName="node" presStyleLbl="node1" presStyleIdx="1" presStyleCnt="4" custScaleX="1248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B86424-DE95-4382-BCD8-8384010707FF}" type="pres">
      <dgm:prSet presAssocID="{FA06310E-F0D1-4141-8164-C56BAE397949}" presName="Name9" presStyleLbl="parChTrans1D2" presStyleIdx="2" presStyleCnt="4"/>
      <dgm:spPr/>
      <dgm:t>
        <a:bodyPr/>
        <a:lstStyle/>
        <a:p>
          <a:endParaRPr lang="es-ES"/>
        </a:p>
      </dgm:t>
    </dgm:pt>
    <dgm:pt modelId="{27EC2449-2B62-4A1A-9F84-B13F10BAE6CE}" type="pres">
      <dgm:prSet presAssocID="{FA06310E-F0D1-4141-8164-C56BAE397949}" presName="connTx" presStyleLbl="parChTrans1D2" presStyleIdx="2" presStyleCnt="4"/>
      <dgm:spPr/>
      <dgm:t>
        <a:bodyPr/>
        <a:lstStyle/>
        <a:p>
          <a:endParaRPr lang="es-ES"/>
        </a:p>
      </dgm:t>
    </dgm:pt>
    <dgm:pt modelId="{C12CBD0A-40BD-4A46-B237-7CA865AE9332}" type="pres">
      <dgm:prSet presAssocID="{E16214D2-8331-4FA2-BBC8-7A6382D3155B}" presName="node" presStyleLbl="node1" presStyleIdx="2" presStyleCnt="4" custScaleX="1518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3B850-C64D-4319-A087-CDD373540446}" type="pres">
      <dgm:prSet presAssocID="{22900EF1-BAAE-4A8C-81A1-7BF02130B4A9}" presName="Name9" presStyleLbl="parChTrans1D2" presStyleIdx="3" presStyleCnt="4"/>
      <dgm:spPr/>
      <dgm:t>
        <a:bodyPr/>
        <a:lstStyle/>
        <a:p>
          <a:endParaRPr lang="es-ES"/>
        </a:p>
      </dgm:t>
    </dgm:pt>
    <dgm:pt modelId="{9A1B0FBA-E9C9-4F34-B1BD-4AD387BB2F9B}" type="pres">
      <dgm:prSet presAssocID="{22900EF1-BAAE-4A8C-81A1-7BF02130B4A9}" presName="connTx" presStyleLbl="parChTrans1D2" presStyleIdx="3" presStyleCnt="4"/>
      <dgm:spPr/>
      <dgm:t>
        <a:bodyPr/>
        <a:lstStyle/>
        <a:p>
          <a:endParaRPr lang="es-ES"/>
        </a:p>
      </dgm:t>
    </dgm:pt>
    <dgm:pt modelId="{D44A7646-1283-4EDD-88C6-7EA9F8E0C538}" type="pres">
      <dgm:prSet presAssocID="{9F4BF0E5-126C-4F05-98B9-21919F3FED92}" presName="node" presStyleLbl="node1" presStyleIdx="3" presStyleCnt="4" custScaleX="1347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FCA28A-F788-41A4-B33C-541E9BCE8E47}" type="presOf" srcId="{191138C3-FB58-4A3B-8F0E-8E67A6EECB4F}" destId="{04E97363-F416-4F5A-8BA8-85A4EDCDFC71}" srcOrd="1" destOrd="0" presId="urn:microsoft.com/office/officeart/2005/8/layout/radial1"/>
    <dgm:cxn modelId="{896FEB31-1084-40CF-B775-64995E56C372}" type="presOf" srcId="{FA06310E-F0D1-4141-8164-C56BAE397949}" destId="{E1B86424-DE95-4382-BCD8-8384010707FF}" srcOrd="0" destOrd="0" presId="urn:microsoft.com/office/officeart/2005/8/layout/radial1"/>
    <dgm:cxn modelId="{8D341EAB-92AA-43AB-8409-F1A9BCCAD33C}" srcId="{A642EFED-808F-4831-9298-3B1AB69E7428}" destId="{B96C8A5F-79D5-4D70-BF69-7297CCD46532}" srcOrd="0" destOrd="0" parTransId="{37108EB3-A08C-48D2-B3D0-55D105AA13F9}" sibTransId="{E3D13BB0-46AB-4C0D-B035-917CE107A176}"/>
    <dgm:cxn modelId="{443A670B-4FD1-4D72-84D0-8365215D87ED}" type="presOf" srcId="{FA06310E-F0D1-4141-8164-C56BAE397949}" destId="{27EC2449-2B62-4A1A-9F84-B13F10BAE6CE}" srcOrd="1" destOrd="0" presId="urn:microsoft.com/office/officeart/2005/8/layout/radial1"/>
    <dgm:cxn modelId="{8E14A035-4E38-4BA3-9DF3-D2075179DC1E}" srcId="{B96C8A5F-79D5-4D70-BF69-7297CCD46532}" destId="{9F4BF0E5-126C-4F05-98B9-21919F3FED92}" srcOrd="3" destOrd="0" parTransId="{22900EF1-BAAE-4A8C-81A1-7BF02130B4A9}" sibTransId="{FB9EE4FA-E824-4C29-A095-4F580719FFC5}"/>
    <dgm:cxn modelId="{4A147BFD-B969-4E73-B89D-06F003F914D0}" type="presOf" srcId="{1FA7864D-30F7-4BBD-BA68-5298AAD5FB46}" destId="{6495CFD9-B68D-4153-B060-6D3D50E9ECED}" srcOrd="1" destOrd="0" presId="urn:microsoft.com/office/officeart/2005/8/layout/radial1"/>
    <dgm:cxn modelId="{E3760A33-3124-4A0B-B097-F693E2101B96}" type="presOf" srcId="{E16214D2-8331-4FA2-BBC8-7A6382D3155B}" destId="{C12CBD0A-40BD-4A46-B237-7CA865AE9332}" srcOrd="0" destOrd="0" presId="urn:microsoft.com/office/officeart/2005/8/layout/radial1"/>
    <dgm:cxn modelId="{079AB82C-C5E1-427E-A077-C0391AC8E23D}" type="presOf" srcId="{A642EFED-808F-4831-9298-3B1AB69E7428}" destId="{E4FA4A91-9B14-4EB9-82B6-29CE59F702A9}" srcOrd="0" destOrd="0" presId="urn:microsoft.com/office/officeart/2005/8/layout/radial1"/>
    <dgm:cxn modelId="{B76D8CD4-4833-48EE-89A8-279DF55AA70F}" type="presOf" srcId="{191138C3-FB58-4A3B-8F0E-8E67A6EECB4F}" destId="{7D63D830-B4D1-404E-A236-4100B7F45195}" srcOrd="0" destOrd="0" presId="urn:microsoft.com/office/officeart/2005/8/layout/radial1"/>
    <dgm:cxn modelId="{F3EEF963-635A-48FE-B4DC-059A8CE565DE}" type="presOf" srcId="{CE60BF8C-8ECF-4D47-866E-33C74010BFDF}" destId="{2B7CE104-155E-4E49-9421-BD3402B82F07}" srcOrd="0" destOrd="0" presId="urn:microsoft.com/office/officeart/2005/8/layout/radial1"/>
    <dgm:cxn modelId="{1AF65920-0F1D-4030-AC58-299558AEA9C6}" srcId="{B96C8A5F-79D5-4D70-BF69-7297CCD46532}" destId="{CE60BF8C-8ECF-4D47-866E-33C74010BFDF}" srcOrd="0" destOrd="0" parTransId="{1FA7864D-30F7-4BBD-BA68-5298AAD5FB46}" sibTransId="{7384461D-D050-4CE7-9D9D-B8E27E0A28A1}"/>
    <dgm:cxn modelId="{7AB7479E-3949-4244-B0EA-546D7CE78A38}" type="presOf" srcId="{1FA7864D-30F7-4BBD-BA68-5298AAD5FB46}" destId="{8122240C-9C60-4EDE-940B-537CE6971842}" srcOrd="0" destOrd="0" presId="urn:microsoft.com/office/officeart/2005/8/layout/radial1"/>
    <dgm:cxn modelId="{12E6D23F-58D1-47E6-97EA-BB31A32379B0}" type="presOf" srcId="{22900EF1-BAAE-4A8C-81A1-7BF02130B4A9}" destId="{BBB3B850-C64D-4319-A087-CDD373540446}" srcOrd="0" destOrd="0" presId="urn:microsoft.com/office/officeart/2005/8/layout/radial1"/>
    <dgm:cxn modelId="{E6116014-F4EA-480D-8442-1D28EBA648D4}" type="presOf" srcId="{B96C8A5F-79D5-4D70-BF69-7297CCD46532}" destId="{DCA1DA4E-52D9-4A2C-9743-9552473634B3}" srcOrd="0" destOrd="0" presId="urn:microsoft.com/office/officeart/2005/8/layout/radial1"/>
    <dgm:cxn modelId="{879C1439-5B83-4F1F-BC68-D82859583308}" type="presOf" srcId="{F69FA8C5-9A89-48CE-870D-0759736D5D31}" destId="{86510ACD-CFDA-4C93-AA67-25BD546E3FD8}" srcOrd="0" destOrd="0" presId="urn:microsoft.com/office/officeart/2005/8/layout/radial1"/>
    <dgm:cxn modelId="{66B202BA-76A1-496F-99DA-C68C8FE12D22}" type="presOf" srcId="{9F4BF0E5-126C-4F05-98B9-21919F3FED92}" destId="{D44A7646-1283-4EDD-88C6-7EA9F8E0C538}" srcOrd="0" destOrd="0" presId="urn:microsoft.com/office/officeart/2005/8/layout/radial1"/>
    <dgm:cxn modelId="{A4120884-0476-482E-B196-63274D78353C}" type="presOf" srcId="{22900EF1-BAAE-4A8C-81A1-7BF02130B4A9}" destId="{9A1B0FBA-E9C9-4F34-B1BD-4AD387BB2F9B}" srcOrd="1" destOrd="0" presId="urn:microsoft.com/office/officeart/2005/8/layout/radial1"/>
    <dgm:cxn modelId="{10080463-0EBB-4DDA-9739-BC4FC0B36A37}" srcId="{B96C8A5F-79D5-4D70-BF69-7297CCD46532}" destId="{F69FA8C5-9A89-48CE-870D-0759736D5D31}" srcOrd="1" destOrd="0" parTransId="{191138C3-FB58-4A3B-8F0E-8E67A6EECB4F}" sibTransId="{C7E91E83-EA1C-40AA-8F9E-086965657776}"/>
    <dgm:cxn modelId="{F6346AFA-7B0D-448E-924F-A9874AB64DD5}" srcId="{B96C8A5F-79D5-4D70-BF69-7297CCD46532}" destId="{E16214D2-8331-4FA2-BBC8-7A6382D3155B}" srcOrd="2" destOrd="0" parTransId="{FA06310E-F0D1-4141-8164-C56BAE397949}" sibTransId="{BC49B1C5-84AD-4C07-92BB-290A050FAE96}"/>
    <dgm:cxn modelId="{155A1972-6E74-411F-9093-263FC0FF1BEA}" type="presParOf" srcId="{E4FA4A91-9B14-4EB9-82B6-29CE59F702A9}" destId="{DCA1DA4E-52D9-4A2C-9743-9552473634B3}" srcOrd="0" destOrd="0" presId="urn:microsoft.com/office/officeart/2005/8/layout/radial1"/>
    <dgm:cxn modelId="{A2B3D24A-F101-407C-8428-A67035AD1BA0}" type="presParOf" srcId="{E4FA4A91-9B14-4EB9-82B6-29CE59F702A9}" destId="{8122240C-9C60-4EDE-940B-537CE6971842}" srcOrd="1" destOrd="0" presId="urn:microsoft.com/office/officeart/2005/8/layout/radial1"/>
    <dgm:cxn modelId="{498B948C-7D77-4942-81CE-1407FDE1F8FA}" type="presParOf" srcId="{8122240C-9C60-4EDE-940B-537CE6971842}" destId="{6495CFD9-B68D-4153-B060-6D3D50E9ECED}" srcOrd="0" destOrd="0" presId="urn:microsoft.com/office/officeart/2005/8/layout/radial1"/>
    <dgm:cxn modelId="{0A35E206-1BFC-4C95-9185-8FFB11FAF687}" type="presParOf" srcId="{E4FA4A91-9B14-4EB9-82B6-29CE59F702A9}" destId="{2B7CE104-155E-4E49-9421-BD3402B82F07}" srcOrd="2" destOrd="0" presId="urn:microsoft.com/office/officeart/2005/8/layout/radial1"/>
    <dgm:cxn modelId="{A237DB82-89A5-48FF-9952-C24C619B7D22}" type="presParOf" srcId="{E4FA4A91-9B14-4EB9-82B6-29CE59F702A9}" destId="{7D63D830-B4D1-404E-A236-4100B7F45195}" srcOrd="3" destOrd="0" presId="urn:microsoft.com/office/officeart/2005/8/layout/radial1"/>
    <dgm:cxn modelId="{A6B59A95-B19D-4B5C-9B46-0FA907D01F3B}" type="presParOf" srcId="{7D63D830-B4D1-404E-A236-4100B7F45195}" destId="{04E97363-F416-4F5A-8BA8-85A4EDCDFC71}" srcOrd="0" destOrd="0" presId="urn:microsoft.com/office/officeart/2005/8/layout/radial1"/>
    <dgm:cxn modelId="{A510373C-861F-4B9D-9225-58F39A2F3E16}" type="presParOf" srcId="{E4FA4A91-9B14-4EB9-82B6-29CE59F702A9}" destId="{86510ACD-CFDA-4C93-AA67-25BD546E3FD8}" srcOrd="4" destOrd="0" presId="urn:microsoft.com/office/officeart/2005/8/layout/radial1"/>
    <dgm:cxn modelId="{F42BBE89-6D59-40D4-9C6B-3B01BC75205B}" type="presParOf" srcId="{E4FA4A91-9B14-4EB9-82B6-29CE59F702A9}" destId="{E1B86424-DE95-4382-BCD8-8384010707FF}" srcOrd="5" destOrd="0" presId="urn:microsoft.com/office/officeart/2005/8/layout/radial1"/>
    <dgm:cxn modelId="{D8D43172-D1AB-4324-8A41-F9296933D0D1}" type="presParOf" srcId="{E1B86424-DE95-4382-BCD8-8384010707FF}" destId="{27EC2449-2B62-4A1A-9F84-B13F10BAE6CE}" srcOrd="0" destOrd="0" presId="urn:microsoft.com/office/officeart/2005/8/layout/radial1"/>
    <dgm:cxn modelId="{C182A161-C519-43DD-961B-BF3992F2D707}" type="presParOf" srcId="{E4FA4A91-9B14-4EB9-82B6-29CE59F702A9}" destId="{C12CBD0A-40BD-4A46-B237-7CA865AE9332}" srcOrd="6" destOrd="0" presId="urn:microsoft.com/office/officeart/2005/8/layout/radial1"/>
    <dgm:cxn modelId="{35C7A6D2-924D-48B8-A3EF-4DD08A2C2F3F}" type="presParOf" srcId="{E4FA4A91-9B14-4EB9-82B6-29CE59F702A9}" destId="{BBB3B850-C64D-4319-A087-CDD373540446}" srcOrd="7" destOrd="0" presId="urn:microsoft.com/office/officeart/2005/8/layout/radial1"/>
    <dgm:cxn modelId="{79CFBFA0-29D2-41D2-9E92-172E5090D06C}" type="presParOf" srcId="{BBB3B850-C64D-4319-A087-CDD373540446}" destId="{9A1B0FBA-E9C9-4F34-B1BD-4AD387BB2F9B}" srcOrd="0" destOrd="0" presId="urn:microsoft.com/office/officeart/2005/8/layout/radial1"/>
    <dgm:cxn modelId="{88480A54-62B5-4DF0-AF0B-F5069BD54A13}" type="presParOf" srcId="{E4FA4A91-9B14-4EB9-82B6-29CE59F702A9}" destId="{D44A7646-1283-4EDD-88C6-7EA9F8E0C53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CE04A-BE07-4E52-9671-21AEE5BF55A2}">
      <dsp:nvSpPr>
        <dsp:cNvPr id="0" name=""/>
        <dsp:cNvSpPr/>
      </dsp:nvSpPr>
      <dsp:spPr>
        <a:xfrm>
          <a:off x="4019163" y="3552054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2C3D3-0209-4288-ABF4-4CED12EEE422}">
      <dsp:nvSpPr>
        <dsp:cNvPr id="0" name=""/>
        <dsp:cNvSpPr/>
      </dsp:nvSpPr>
      <dsp:spPr>
        <a:xfrm>
          <a:off x="4019163" y="3552054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4C185-7613-4118-8A58-35E5E2F412F0}">
      <dsp:nvSpPr>
        <dsp:cNvPr id="0" name=""/>
        <dsp:cNvSpPr/>
      </dsp:nvSpPr>
      <dsp:spPr>
        <a:xfrm>
          <a:off x="2967156" y="3552054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EB13C-DDD7-412C-8B57-8CD3EF6C33B3}">
      <dsp:nvSpPr>
        <dsp:cNvPr id="0" name=""/>
        <dsp:cNvSpPr/>
      </dsp:nvSpPr>
      <dsp:spPr>
        <a:xfrm>
          <a:off x="863143" y="3552054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4F101-7AB8-4F8E-94E2-15586C6B428E}">
      <dsp:nvSpPr>
        <dsp:cNvPr id="0" name=""/>
        <dsp:cNvSpPr/>
      </dsp:nvSpPr>
      <dsp:spPr>
        <a:xfrm>
          <a:off x="3973443" y="1958264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F5D9F-CD61-479C-AD71-D4D46882C28F}">
      <dsp:nvSpPr>
        <dsp:cNvPr id="0" name=""/>
        <dsp:cNvSpPr/>
      </dsp:nvSpPr>
      <dsp:spPr>
        <a:xfrm>
          <a:off x="3158430" y="865133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26670-AD9C-481C-9670-D3A34BE99884}">
      <dsp:nvSpPr>
        <dsp:cNvPr id="0" name=""/>
        <dsp:cNvSpPr/>
      </dsp:nvSpPr>
      <dsp:spPr>
        <a:xfrm>
          <a:off x="3349704" y="104684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¿Cuál es el origen?</a:t>
          </a:r>
          <a:endParaRPr lang="es-MX" sz="1600" kern="1200" dirty="0"/>
        </a:p>
      </dsp:txBody>
      <dsp:txXfrm>
        <a:off x="3381721" y="1078861"/>
        <a:ext cx="1657431" cy="1029096"/>
      </dsp:txXfrm>
    </dsp:sp>
    <dsp:sp modelId="{61EB12EB-052E-494E-BB5D-6302F43AD9AE}">
      <dsp:nvSpPr>
        <dsp:cNvPr id="0" name=""/>
        <dsp:cNvSpPr/>
      </dsp:nvSpPr>
      <dsp:spPr>
        <a:xfrm>
          <a:off x="3158430" y="2458923"/>
          <a:ext cx="1721465" cy="1093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0167B-AC2F-4F1C-91E1-91929D77073B}">
      <dsp:nvSpPr>
        <dsp:cNvPr id="0" name=""/>
        <dsp:cNvSpPr/>
      </dsp:nvSpPr>
      <dsp:spPr>
        <a:xfrm>
          <a:off x="3349704" y="264063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 un plan contra hegemónico en consecuencia del análisis</a:t>
          </a:r>
          <a:endParaRPr lang="es-MX" sz="1600" kern="1200" dirty="0"/>
        </a:p>
      </dsp:txBody>
      <dsp:txXfrm>
        <a:off x="3381721" y="2672650"/>
        <a:ext cx="1657431" cy="1029096"/>
      </dsp:txXfrm>
    </dsp:sp>
    <dsp:sp modelId="{3AF913E7-6DEE-475E-8855-E7F079F19815}">
      <dsp:nvSpPr>
        <dsp:cNvPr id="0" name=""/>
        <dsp:cNvSpPr/>
      </dsp:nvSpPr>
      <dsp:spPr>
        <a:xfrm>
          <a:off x="2411" y="4052713"/>
          <a:ext cx="1721465" cy="1093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F580-0BCC-42A5-BA73-1DE66864EA65}">
      <dsp:nvSpPr>
        <dsp:cNvPr id="0" name=""/>
        <dsp:cNvSpPr/>
      </dsp:nvSpPr>
      <dsp:spPr>
        <a:xfrm>
          <a:off x="193684" y="423442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Sociales</a:t>
          </a:r>
          <a:endParaRPr lang="es-MX" sz="1600" kern="1200" dirty="0"/>
        </a:p>
      </dsp:txBody>
      <dsp:txXfrm>
        <a:off x="225701" y="4266440"/>
        <a:ext cx="1657431" cy="1029096"/>
      </dsp:txXfrm>
    </dsp:sp>
    <dsp:sp modelId="{06E62FF7-7EC5-4769-A7CC-131DD105F8BF}">
      <dsp:nvSpPr>
        <dsp:cNvPr id="0" name=""/>
        <dsp:cNvSpPr/>
      </dsp:nvSpPr>
      <dsp:spPr>
        <a:xfrm>
          <a:off x="2106423" y="4052713"/>
          <a:ext cx="1721465" cy="1093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E50BE-8FF2-4019-8D50-E543B500B568}">
      <dsp:nvSpPr>
        <dsp:cNvPr id="0" name=""/>
        <dsp:cNvSpPr/>
      </dsp:nvSpPr>
      <dsp:spPr>
        <a:xfrm>
          <a:off x="2297697" y="423442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Ambientales</a:t>
          </a:r>
          <a:endParaRPr lang="es-MX" sz="1600" kern="1200" dirty="0"/>
        </a:p>
      </dsp:txBody>
      <dsp:txXfrm>
        <a:off x="2329714" y="4266440"/>
        <a:ext cx="1657431" cy="1029096"/>
      </dsp:txXfrm>
    </dsp:sp>
    <dsp:sp modelId="{CDEC0135-49C5-41AA-ACFA-FECA43711324}">
      <dsp:nvSpPr>
        <dsp:cNvPr id="0" name=""/>
        <dsp:cNvSpPr/>
      </dsp:nvSpPr>
      <dsp:spPr>
        <a:xfrm>
          <a:off x="4210436" y="4052713"/>
          <a:ext cx="1721465" cy="1093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D9383-8C41-4DAA-A49A-BE7316E3E751}">
      <dsp:nvSpPr>
        <dsp:cNvPr id="0" name=""/>
        <dsp:cNvSpPr/>
      </dsp:nvSpPr>
      <dsp:spPr>
        <a:xfrm>
          <a:off x="4401710" y="423442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Económicos</a:t>
          </a:r>
          <a:endParaRPr lang="es-MX" sz="1600" kern="1200" dirty="0"/>
        </a:p>
      </dsp:txBody>
      <dsp:txXfrm>
        <a:off x="4433727" y="4266440"/>
        <a:ext cx="1657431" cy="1029096"/>
      </dsp:txXfrm>
    </dsp:sp>
    <dsp:sp modelId="{FB33C934-49F3-4EBA-8841-4E4B86E51101}">
      <dsp:nvSpPr>
        <dsp:cNvPr id="0" name=""/>
        <dsp:cNvSpPr/>
      </dsp:nvSpPr>
      <dsp:spPr>
        <a:xfrm>
          <a:off x="6314449" y="4052713"/>
          <a:ext cx="1721465" cy="1093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C3B79-E65F-41FA-B634-CF4BDA795D33}">
      <dsp:nvSpPr>
        <dsp:cNvPr id="0" name=""/>
        <dsp:cNvSpPr/>
      </dsp:nvSpPr>
      <dsp:spPr>
        <a:xfrm>
          <a:off x="6505723" y="423442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Políticos</a:t>
          </a:r>
          <a:endParaRPr lang="es-MX" sz="1600" kern="1200" dirty="0"/>
        </a:p>
      </dsp:txBody>
      <dsp:txXfrm>
        <a:off x="6537740" y="4266440"/>
        <a:ext cx="1657431" cy="10290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CA686-E075-4D1A-9956-06FDD4DBDE5D}">
      <dsp:nvSpPr>
        <dsp:cNvPr id="0" name=""/>
        <dsp:cNvSpPr/>
      </dsp:nvSpPr>
      <dsp:spPr>
        <a:xfrm>
          <a:off x="0" y="591162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C37F1-F412-472E-B670-589D3C575098}">
      <dsp:nvSpPr>
        <dsp:cNvPr id="0" name=""/>
        <dsp:cNvSpPr/>
      </dsp:nvSpPr>
      <dsp:spPr>
        <a:xfrm>
          <a:off x="2468880" y="591162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Primer paso</a:t>
          </a:r>
          <a:endParaRPr lang="es-MX" sz="4100" kern="1200" dirty="0"/>
        </a:p>
      </dsp:txBody>
      <dsp:txXfrm>
        <a:off x="2468880" y="591162"/>
        <a:ext cx="2880359" cy="1481331"/>
      </dsp:txXfrm>
    </dsp:sp>
    <dsp:sp modelId="{AC688E2A-B679-4BD1-9370-B3581E456912}">
      <dsp:nvSpPr>
        <dsp:cNvPr id="0" name=""/>
        <dsp:cNvSpPr/>
      </dsp:nvSpPr>
      <dsp:spPr>
        <a:xfrm>
          <a:off x="864109" y="2072493"/>
          <a:ext cx="3209540" cy="3209540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E9099-1CAF-47C3-90C1-1E6FE793FA6F}">
      <dsp:nvSpPr>
        <dsp:cNvPr id="0" name=""/>
        <dsp:cNvSpPr/>
      </dsp:nvSpPr>
      <dsp:spPr>
        <a:xfrm>
          <a:off x="2468880" y="2072493"/>
          <a:ext cx="5760719" cy="3209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Segundo paso</a:t>
          </a:r>
          <a:endParaRPr lang="es-MX" sz="4100" kern="1200" dirty="0"/>
        </a:p>
      </dsp:txBody>
      <dsp:txXfrm>
        <a:off x="2468880" y="2072493"/>
        <a:ext cx="2880359" cy="1481326"/>
      </dsp:txXfrm>
    </dsp:sp>
    <dsp:sp modelId="{57544628-ACE2-4A57-9E3D-52E1E8EEEA3A}">
      <dsp:nvSpPr>
        <dsp:cNvPr id="0" name=""/>
        <dsp:cNvSpPr/>
      </dsp:nvSpPr>
      <dsp:spPr>
        <a:xfrm>
          <a:off x="1728216" y="3553819"/>
          <a:ext cx="1481326" cy="1481326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8D436-1BC7-41BC-A60D-1643A1013BF9}">
      <dsp:nvSpPr>
        <dsp:cNvPr id="0" name=""/>
        <dsp:cNvSpPr/>
      </dsp:nvSpPr>
      <dsp:spPr>
        <a:xfrm>
          <a:off x="2468880" y="3553819"/>
          <a:ext cx="5760719" cy="1481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Tercer paso</a:t>
          </a:r>
          <a:endParaRPr lang="es-MX" sz="4100" kern="1200" dirty="0"/>
        </a:p>
      </dsp:txBody>
      <dsp:txXfrm>
        <a:off x="2468880" y="3553819"/>
        <a:ext cx="2880359" cy="1481326"/>
      </dsp:txXfrm>
    </dsp:sp>
    <dsp:sp modelId="{B69A0A74-3001-45C0-984B-CFA8F374944A}">
      <dsp:nvSpPr>
        <dsp:cNvPr id="0" name=""/>
        <dsp:cNvSpPr/>
      </dsp:nvSpPr>
      <dsp:spPr>
        <a:xfrm>
          <a:off x="5349240" y="591162"/>
          <a:ext cx="2880359" cy="14813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Cuestionar nuestro contexto</a:t>
          </a:r>
          <a:endParaRPr lang="es-MX" sz="2300" kern="1200" dirty="0"/>
        </a:p>
      </dsp:txBody>
      <dsp:txXfrm>
        <a:off x="5349240" y="591162"/>
        <a:ext cx="2880359" cy="1481331"/>
      </dsp:txXfrm>
    </dsp:sp>
    <dsp:sp modelId="{3FEFDF30-CBA2-4807-90AD-2C57EFC33537}">
      <dsp:nvSpPr>
        <dsp:cNvPr id="0" name=""/>
        <dsp:cNvSpPr/>
      </dsp:nvSpPr>
      <dsp:spPr>
        <a:xfrm>
          <a:off x="5349240" y="2072493"/>
          <a:ext cx="2880359" cy="1481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Clarificar nuestra posición frente a la realidad </a:t>
          </a:r>
          <a:endParaRPr lang="es-MX" sz="2300" kern="1200" dirty="0"/>
        </a:p>
      </dsp:txBody>
      <dsp:txXfrm>
        <a:off x="5349240" y="2072493"/>
        <a:ext cx="2880359" cy="1481326"/>
      </dsp:txXfrm>
    </dsp:sp>
    <dsp:sp modelId="{6944A814-1830-4BB6-BC97-E42AF48DFD98}">
      <dsp:nvSpPr>
        <dsp:cNvPr id="0" name=""/>
        <dsp:cNvSpPr/>
      </dsp:nvSpPr>
      <dsp:spPr>
        <a:xfrm>
          <a:off x="5349240" y="3553819"/>
          <a:ext cx="2880359" cy="1481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 Pretendo desde un análisis crítico replantear nuestro contexto</a:t>
          </a:r>
          <a:endParaRPr lang="es-MX" sz="2300" kern="1200" dirty="0"/>
        </a:p>
      </dsp:txBody>
      <dsp:txXfrm>
        <a:off x="5349240" y="3553819"/>
        <a:ext cx="2880359" cy="14813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9DE74-3157-4F69-B48C-4F808C9C5EFE}">
      <dsp:nvSpPr>
        <dsp:cNvPr id="0" name=""/>
        <dsp:cNvSpPr/>
      </dsp:nvSpPr>
      <dsp:spPr>
        <a:xfrm>
          <a:off x="3983801" y="3684547"/>
          <a:ext cx="1440983" cy="685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337"/>
              </a:lnTo>
              <a:lnTo>
                <a:pt x="1440983" y="467337"/>
              </a:lnTo>
              <a:lnTo>
                <a:pt x="1440983" y="6857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F2524-1BB9-42CF-8BCB-4C27642062DA}">
      <dsp:nvSpPr>
        <dsp:cNvPr id="0" name=""/>
        <dsp:cNvSpPr/>
      </dsp:nvSpPr>
      <dsp:spPr>
        <a:xfrm>
          <a:off x="2542817" y="3684547"/>
          <a:ext cx="1440983" cy="685777"/>
        </a:xfrm>
        <a:custGeom>
          <a:avLst/>
          <a:gdLst/>
          <a:ahLst/>
          <a:cxnLst/>
          <a:rect l="0" t="0" r="0" b="0"/>
          <a:pathLst>
            <a:path>
              <a:moveTo>
                <a:pt x="1440983" y="0"/>
              </a:moveTo>
              <a:lnTo>
                <a:pt x="1440983" y="467337"/>
              </a:lnTo>
              <a:lnTo>
                <a:pt x="0" y="467337"/>
              </a:lnTo>
              <a:lnTo>
                <a:pt x="0" y="6857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20845-4CB2-4B9C-B98C-42B47FEB8B04}">
      <dsp:nvSpPr>
        <dsp:cNvPr id="0" name=""/>
        <dsp:cNvSpPr/>
      </dsp:nvSpPr>
      <dsp:spPr>
        <a:xfrm>
          <a:off x="3938081" y="1501457"/>
          <a:ext cx="91440" cy="6857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7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7900C-F477-4007-9EB6-9E205C5C276B}">
      <dsp:nvSpPr>
        <dsp:cNvPr id="0" name=""/>
        <dsp:cNvSpPr/>
      </dsp:nvSpPr>
      <dsp:spPr>
        <a:xfrm>
          <a:off x="2804814" y="4144"/>
          <a:ext cx="2357973" cy="1497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F5F20-FA7F-4943-ADF2-604F9F8D0777}">
      <dsp:nvSpPr>
        <dsp:cNvPr id="0" name=""/>
        <dsp:cNvSpPr/>
      </dsp:nvSpPr>
      <dsp:spPr>
        <a:xfrm>
          <a:off x="3066811" y="253041"/>
          <a:ext cx="2357973" cy="1497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 través de </a:t>
          </a:r>
          <a:r>
            <a:rPr lang="es-MX" sz="1900" b="1" i="1" u="sng" kern="1200" dirty="0" smtClean="0"/>
            <a:t>proyectos educativos</a:t>
          </a:r>
          <a:endParaRPr lang="es-MX" sz="1900" b="1" i="1" u="sng" kern="1200" dirty="0"/>
        </a:p>
      </dsp:txBody>
      <dsp:txXfrm>
        <a:off x="3110666" y="296896"/>
        <a:ext cx="2270263" cy="1409603"/>
      </dsp:txXfrm>
    </dsp:sp>
    <dsp:sp modelId="{1AB62185-0DCD-4FF8-BE16-D467BB67352C}">
      <dsp:nvSpPr>
        <dsp:cNvPr id="0" name=""/>
        <dsp:cNvSpPr/>
      </dsp:nvSpPr>
      <dsp:spPr>
        <a:xfrm>
          <a:off x="2804814" y="2187234"/>
          <a:ext cx="2357973" cy="1497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41C86-7ACE-452F-A59C-8C292D187A40}">
      <dsp:nvSpPr>
        <dsp:cNvPr id="0" name=""/>
        <dsp:cNvSpPr/>
      </dsp:nvSpPr>
      <dsp:spPr>
        <a:xfrm>
          <a:off x="3066811" y="2436132"/>
          <a:ext cx="2357973" cy="1497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Es una </a:t>
          </a:r>
          <a:r>
            <a:rPr lang="es-MX" sz="19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construcción colectiva dialéctica </a:t>
          </a:r>
          <a:endParaRPr lang="es-MX" sz="1900" kern="1200" dirty="0"/>
        </a:p>
      </dsp:txBody>
      <dsp:txXfrm>
        <a:off x="3110666" y="2479987"/>
        <a:ext cx="2270263" cy="1409603"/>
      </dsp:txXfrm>
    </dsp:sp>
    <dsp:sp modelId="{E3CAC72E-84DB-48A4-B721-3177A2ECC787}">
      <dsp:nvSpPr>
        <dsp:cNvPr id="0" name=""/>
        <dsp:cNvSpPr/>
      </dsp:nvSpPr>
      <dsp:spPr>
        <a:xfrm>
          <a:off x="1363831" y="4370325"/>
          <a:ext cx="2357973" cy="14973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B0BF4-669F-4A32-A1E4-F38A5AE8F1E6}">
      <dsp:nvSpPr>
        <dsp:cNvPr id="0" name=""/>
        <dsp:cNvSpPr/>
      </dsp:nvSpPr>
      <dsp:spPr>
        <a:xfrm>
          <a:off x="1625828" y="4619222"/>
          <a:ext cx="2357973" cy="1497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Toma en cuenta los conocimientos y saberes comunitarios </a:t>
          </a:r>
          <a:endParaRPr lang="es-MX" sz="1900" u="none" kern="1200" dirty="0"/>
        </a:p>
      </dsp:txBody>
      <dsp:txXfrm>
        <a:off x="1669683" y="4663077"/>
        <a:ext cx="2270263" cy="1409603"/>
      </dsp:txXfrm>
    </dsp:sp>
    <dsp:sp modelId="{D5E2EA1E-5B48-43AC-8285-C3768713DDC5}">
      <dsp:nvSpPr>
        <dsp:cNvPr id="0" name=""/>
        <dsp:cNvSpPr/>
      </dsp:nvSpPr>
      <dsp:spPr>
        <a:xfrm>
          <a:off x="4245798" y="4370325"/>
          <a:ext cx="2357973" cy="14973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7C098-77B4-4919-8417-FB6906FCD856}">
      <dsp:nvSpPr>
        <dsp:cNvPr id="0" name=""/>
        <dsp:cNvSpPr/>
      </dsp:nvSpPr>
      <dsp:spPr>
        <a:xfrm>
          <a:off x="4507795" y="4619222"/>
          <a:ext cx="2357973" cy="1497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La cual posibilita el proceso de transformación social desde la escuela</a:t>
          </a:r>
          <a:r>
            <a:rPr lang="es-MX" sz="19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s-MX" sz="1900" kern="1200" dirty="0"/>
        </a:p>
      </dsp:txBody>
      <dsp:txXfrm>
        <a:off x="4551650" y="4663077"/>
        <a:ext cx="2270263" cy="1409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F6C91-ACC0-4F6C-A5D9-39FEEA8530BA}">
      <dsp:nvSpPr>
        <dsp:cNvPr id="0" name=""/>
        <dsp:cNvSpPr/>
      </dsp:nvSpPr>
      <dsp:spPr>
        <a:xfrm>
          <a:off x="3242651" y="2296203"/>
          <a:ext cx="1744297" cy="1744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Enfoque</a:t>
          </a:r>
          <a:endParaRPr lang="es-MX" sz="2800" kern="1200" dirty="0"/>
        </a:p>
      </dsp:txBody>
      <dsp:txXfrm>
        <a:off x="3498097" y="2551649"/>
        <a:ext cx="1233405" cy="1233405"/>
      </dsp:txXfrm>
    </dsp:sp>
    <dsp:sp modelId="{EE8473B4-497C-43BF-8E6F-145FA37E1994}">
      <dsp:nvSpPr>
        <dsp:cNvPr id="0" name=""/>
        <dsp:cNvSpPr/>
      </dsp:nvSpPr>
      <dsp:spPr>
        <a:xfrm rot="16200000">
          <a:off x="3851352" y="2013679"/>
          <a:ext cx="526895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526895" y="19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4101627" y="2019583"/>
        <a:ext cx="26344" cy="26344"/>
      </dsp:txXfrm>
    </dsp:sp>
    <dsp:sp modelId="{9BCD6618-C265-4EA6-99A8-005821261220}">
      <dsp:nvSpPr>
        <dsp:cNvPr id="0" name=""/>
        <dsp:cNvSpPr/>
      </dsp:nvSpPr>
      <dsp:spPr>
        <a:xfrm>
          <a:off x="3242651" y="25010"/>
          <a:ext cx="1744297" cy="1744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 partir de la teoría y pedagogía crítica</a:t>
          </a:r>
          <a:endParaRPr lang="es-MX" sz="1400" b="1" kern="1200" dirty="0"/>
        </a:p>
      </dsp:txBody>
      <dsp:txXfrm>
        <a:off x="3498097" y="280456"/>
        <a:ext cx="1233405" cy="1233405"/>
      </dsp:txXfrm>
    </dsp:sp>
    <dsp:sp modelId="{59E5C663-5D2A-4182-9DF0-FB8B2ABFC815}">
      <dsp:nvSpPr>
        <dsp:cNvPr id="0" name=""/>
        <dsp:cNvSpPr/>
      </dsp:nvSpPr>
      <dsp:spPr>
        <a:xfrm>
          <a:off x="4986948" y="3149276"/>
          <a:ext cx="526895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526895" y="19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5237223" y="3155179"/>
        <a:ext cx="26344" cy="26344"/>
      </dsp:txXfrm>
    </dsp:sp>
    <dsp:sp modelId="{A731EFA2-7419-408B-A95D-25BE6FF29BB7}">
      <dsp:nvSpPr>
        <dsp:cNvPr id="0" name=""/>
        <dsp:cNvSpPr/>
      </dsp:nvSpPr>
      <dsp:spPr>
        <a:xfrm>
          <a:off x="5513843" y="2296203"/>
          <a:ext cx="1744297" cy="1744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Pretendiendo una formación y transformación de la realidad</a:t>
          </a:r>
          <a:endParaRPr lang="es-MX" sz="1200" kern="1200" dirty="0"/>
        </a:p>
      </dsp:txBody>
      <dsp:txXfrm>
        <a:off x="5769289" y="2551649"/>
        <a:ext cx="1233405" cy="1233405"/>
      </dsp:txXfrm>
    </dsp:sp>
    <dsp:sp modelId="{E85E42FB-52DA-4160-B716-CC9459758EFE}">
      <dsp:nvSpPr>
        <dsp:cNvPr id="0" name=""/>
        <dsp:cNvSpPr/>
      </dsp:nvSpPr>
      <dsp:spPr>
        <a:xfrm rot="5400000">
          <a:off x="3851352" y="4284872"/>
          <a:ext cx="526895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526895" y="19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4101627" y="4290775"/>
        <a:ext cx="26344" cy="26344"/>
      </dsp:txXfrm>
    </dsp:sp>
    <dsp:sp modelId="{C4BA50E7-CCE6-4DB7-B14F-47E8286AA502}">
      <dsp:nvSpPr>
        <dsp:cNvPr id="0" name=""/>
        <dsp:cNvSpPr/>
      </dsp:nvSpPr>
      <dsp:spPr>
        <a:xfrm>
          <a:off x="3242651" y="4567395"/>
          <a:ext cx="1744297" cy="1744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Saberes y conocimientos comunitarios </a:t>
          </a:r>
          <a:endParaRPr lang="es-MX" sz="1200" kern="1200" dirty="0"/>
        </a:p>
      </dsp:txBody>
      <dsp:txXfrm>
        <a:off x="3498097" y="4822841"/>
        <a:ext cx="1233405" cy="1233405"/>
      </dsp:txXfrm>
    </dsp:sp>
    <dsp:sp modelId="{2B36D85F-BD07-4E78-AFD4-8F572766966C}">
      <dsp:nvSpPr>
        <dsp:cNvPr id="0" name=""/>
        <dsp:cNvSpPr/>
      </dsp:nvSpPr>
      <dsp:spPr>
        <a:xfrm rot="10800000">
          <a:off x="2715756" y="3149276"/>
          <a:ext cx="526895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526895" y="19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 rot="10800000">
        <a:off x="2966031" y="3155179"/>
        <a:ext cx="26344" cy="26344"/>
      </dsp:txXfrm>
    </dsp:sp>
    <dsp:sp modelId="{3D9F16F3-2183-4875-84EF-3359040E4A14}">
      <dsp:nvSpPr>
        <dsp:cNvPr id="0" name=""/>
        <dsp:cNvSpPr/>
      </dsp:nvSpPr>
      <dsp:spPr>
        <a:xfrm>
          <a:off x="971458" y="2296203"/>
          <a:ext cx="1744297" cy="1744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Aplicando los principios éticos y sociales que detone en una formación académica  y social</a:t>
          </a:r>
          <a:endParaRPr lang="es-MX" sz="1200" kern="1200" dirty="0"/>
        </a:p>
      </dsp:txBody>
      <dsp:txXfrm>
        <a:off x="1226904" y="2551649"/>
        <a:ext cx="1233405" cy="12334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67414-FB19-4943-9399-15942EBF3BE1}">
      <dsp:nvSpPr>
        <dsp:cNvPr id="0" name=""/>
        <dsp:cNvSpPr/>
      </dsp:nvSpPr>
      <dsp:spPr>
        <a:xfrm>
          <a:off x="1004" y="0"/>
          <a:ext cx="2611933" cy="3384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Pedagógica</a:t>
          </a:r>
          <a:endParaRPr lang="es-MX" sz="3100" kern="1200" dirty="0"/>
        </a:p>
      </dsp:txBody>
      <dsp:txXfrm>
        <a:off x="1004" y="0"/>
        <a:ext cx="2611933" cy="1015312"/>
      </dsp:txXfrm>
    </dsp:sp>
    <dsp:sp modelId="{2348D39B-E2E6-4C10-BC3D-246A4A1ED3C8}">
      <dsp:nvSpPr>
        <dsp:cNvPr id="0" name=""/>
        <dsp:cNvSpPr/>
      </dsp:nvSpPr>
      <dsp:spPr>
        <a:xfrm>
          <a:off x="262197" y="1015312"/>
          <a:ext cx="2089546" cy="219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Arial" pitchFamily="34" charset="0"/>
              <a:cs typeface="Arial" pitchFamily="34" charset="0"/>
            </a:rPr>
            <a:t>Son todos aquellos elementos que no  permiten regenerar  una práctica reflexiva, crítica y transformadora con  que nos permitan lograr la emancipación.</a:t>
          </a:r>
          <a:endParaRPr lang="es-MX" sz="1300" kern="1200" dirty="0"/>
        </a:p>
      </dsp:txBody>
      <dsp:txXfrm>
        <a:off x="323398" y="1076513"/>
        <a:ext cx="1967144" cy="2077441"/>
      </dsp:txXfrm>
    </dsp:sp>
    <dsp:sp modelId="{E18D9ECF-913B-4C73-86FA-7678090B912A}">
      <dsp:nvSpPr>
        <dsp:cNvPr id="0" name=""/>
        <dsp:cNvSpPr/>
      </dsp:nvSpPr>
      <dsp:spPr>
        <a:xfrm>
          <a:off x="2808833" y="0"/>
          <a:ext cx="2611933" cy="3384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Administrativa</a:t>
          </a:r>
          <a:endParaRPr lang="es-MX" sz="3100" kern="1200" dirty="0"/>
        </a:p>
      </dsp:txBody>
      <dsp:txXfrm>
        <a:off x="2808833" y="0"/>
        <a:ext cx="2611933" cy="1015312"/>
      </dsp:txXfrm>
    </dsp:sp>
    <dsp:sp modelId="{067050B2-2C57-4FD3-B02C-DD2D645AEB07}">
      <dsp:nvSpPr>
        <dsp:cNvPr id="0" name=""/>
        <dsp:cNvSpPr/>
      </dsp:nvSpPr>
      <dsp:spPr>
        <a:xfrm>
          <a:off x="3070026" y="1015312"/>
          <a:ext cx="2089546" cy="219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Realizar acciones que nos permitan mejorar las condiciones de vida y escolares de los educandos.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3131227" y="1076513"/>
        <a:ext cx="1967144" cy="2077441"/>
      </dsp:txXfrm>
    </dsp:sp>
    <dsp:sp modelId="{C6A2D521-0C30-43D9-BA76-4BB345F26C67}">
      <dsp:nvSpPr>
        <dsp:cNvPr id="0" name=""/>
        <dsp:cNvSpPr/>
      </dsp:nvSpPr>
      <dsp:spPr>
        <a:xfrm>
          <a:off x="5616661" y="0"/>
          <a:ext cx="2611933" cy="3384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Comunitaria</a:t>
          </a:r>
          <a:endParaRPr lang="es-MX" sz="3100" kern="1200" dirty="0"/>
        </a:p>
      </dsp:txBody>
      <dsp:txXfrm>
        <a:off x="5616661" y="0"/>
        <a:ext cx="2611933" cy="1015312"/>
      </dsp:txXfrm>
    </dsp:sp>
    <dsp:sp modelId="{6DF49411-BA26-415E-98DD-D3EC2B75749C}">
      <dsp:nvSpPr>
        <dsp:cNvPr id="0" name=""/>
        <dsp:cNvSpPr/>
      </dsp:nvSpPr>
      <dsp:spPr>
        <a:xfrm>
          <a:off x="5877855" y="1015312"/>
          <a:ext cx="2089546" cy="219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Son todas aquellas condicionantes que ha propiciado la ruptura de la identidad (saberes comunitarios).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5939056" y="1076513"/>
        <a:ext cx="1967144" cy="20774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F0C1E-0528-46D1-A4DB-663B654DFF92}">
      <dsp:nvSpPr>
        <dsp:cNvPr id="0" name=""/>
        <dsp:cNvSpPr/>
      </dsp:nvSpPr>
      <dsp:spPr>
        <a:xfrm>
          <a:off x="5400675" y="3781071"/>
          <a:ext cx="1414462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1414462" y="458735"/>
              </a:lnTo>
              <a:lnTo>
                <a:pt x="1414462" y="6731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501AF-C846-4C95-A5B2-B5BFBA0EF02A}">
      <dsp:nvSpPr>
        <dsp:cNvPr id="0" name=""/>
        <dsp:cNvSpPr/>
      </dsp:nvSpPr>
      <dsp:spPr>
        <a:xfrm>
          <a:off x="3986212" y="3781071"/>
          <a:ext cx="1414462" cy="673155"/>
        </a:xfrm>
        <a:custGeom>
          <a:avLst/>
          <a:gdLst/>
          <a:ahLst/>
          <a:cxnLst/>
          <a:rect l="0" t="0" r="0" b="0"/>
          <a:pathLst>
            <a:path>
              <a:moveTo>
                <a:pt x="1414462" y="0"/>
              </a:moveTo>
              <a:lnTo>
                <a:pt x="1414462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FF8E3-CF1F-4E9D-AFCE-32E9091BA2CE}">
      <dsp:nvSpPr>
        <dsp:cNvPr id="0" name=""/>
        <dsp:cNvSpPr/>
      </dsp:nvSpPr>
      <dsp:spPr>
        <a:xfrm>
          <a:off x="3278981" y="1638160"/>
          <a:ext cx="2121693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121693" y="458735"/>
              </a:lnTo>
              <a:lnTo>
                <a:pt x="2121693" y="6731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409E8-778C-46BB-AF65-D06027B14580}">
      <dsp:nvSpPr>
        <dsp:cNvPr id="0" name=""/>
        <dsp:cNvSpPr/>
      </dsp:nvSpPr>
      <dsp:spPr>
        <a:xfrm>
          <a:off x="1111567" y="3781071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32C7B-9114-4F3C-B681-5A6784BDC6BB}">
      <dsp:nvSpPr>
        <dsp:cNvPr id="0" name=""/>
        <dsp:cNvSpPr/>
      </dsp:nvSpPr>
      <dsp:spPr>
        <a:xfrm>
          <a:off x="1157287" y="1638160"/>
          <a:ext cx="2121693" cy="673155"/>
        </a:xfrm>
        <a:custGeom>
          <a:avLst/>
          <a:gdLst/>
          <a:ahLst/>
          <a:cxnLst/>
          <a:rect l="0" t="0" r="0" b="0"/>
          <a:pathLst>
            <a:path>
              <a:moveTo>
                <a:pt x="2121693" y="0"/>
              </a:moveTo>
              <a:lnTo>
                <a:pt x="2121693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BC019-9BA7-4839-979F-C6B779DE96CA}">
      <dsp:nvSpPr>
        <dsp:cNvPr id="0" name=""/>
        <dsp:cNvSpPr/>
      </dsp:nvSpPr>
      <dsp:spPr>
        <a:xfrm>
          <a:off x="2121693" y="168405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CB2B3-6B8E-43B9-9034-A9F94B39E9F5}">
      <dsp:nvSpPr>
        <dsp:cNvPr id="0" name=""/>
        <dsp:cNvSpPr/>
      </dsp:nvSpPr>
      <dsp:spPr>
        <a:xfrm>
          <a:off x="2378868" y="412721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i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Arial" pitchFamily="34" charset="0"/>
              <a:cs typeface="Arial" pitchFamily="34" charset="0"/>
            </a:rPr>
            <a:t>¿Quiénes?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Arial" pitchFamily="34" charset="0"/>
              <a:cs typeface="Arial" pitchFamily="34" charset="0"/>
            </a:rPr>
            <a:t>El colectivo es la relación voluntaria de respeto y compromiso</a:t>
          </a:r>
        </a:p>
      </dsp:txBody>
      <dsp:txXfrm>
        <a:off x="2421916" y="455769"/>
        <a:ext cx="2228479" cy="1383659"/>
      </dsp:txXfrm>
    </dsp:sp>
    <dsp:sp modelId="{6A63932F-1C99-4B67-B6B6-A57D6F21B9DE}">
      <dsp:nvSpPr>
        <dsp:cNvPr id="0" name=""/>
        <dsp:cNvSpPr/>
      </dsp:nvSpPr>
      <dsp:spPr>
        <a:xfrm>
          <a:off x="0" y="231131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C5EF6-C56C-451B-BC48-1B1D18BD949B}">
      <dsp:nvSpPr>
        <dsp:cNvPr id="0" name=""/>
        <dsp:cNvSpPr/>
      </dsp:nvSpPr>
      <dsp:spPr>
        <a:xfrm>
          <a:off x="257174" y="255563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Funciones</a:t>
          </a:r>
          <a:endParaRPr lang="es-MX" sz="1400" kern="1200" dirty="0"/>
        </a:p>
      </dsp:txBody>
      <dsp:txXfrm>
        <a:off x="300222" y="2598680"/>
        <a:ext cx="2228479" cy="1383659"/>
      </dsp:txXfrm>
    </dsp:sp>
    <dsp:sp modelId="{53367F4C-E669-4937-BEB3-EF9FF630375D}">
      <dsp:nvSpPr>
        <dsp:cNvPr id="0" name=""/>
        <dsp:cNvSpPr/>
      </dsp:nvSpPr>
      <dsp:spPr>
        <a:xfrm>
          <a:off x="0" y="4454227"/>
          <a:ext cx="2314575" cy="1469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64ACC-2163-4D95-A998-6A9A393EE718}">
      <dsp:nvSpPr>
        <dsp:cNvPr id="0" name=""/>
        <dsp:cNvSpPr/>
      </dsp:nvSpPr>
      <dsp:spPr>
        <a:xfrm>
          <a:off x="257174" y="469854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itchFamily="34" charset="0"/>
              <a:cs typeface="Arial" pitchFamily="34" charset="0"/>
            </a:rPr>
            <a:t>Participar, elaborar y evaluar el proyecto.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itchFamily="34" charset="0"/>
              <a:cs typeface="Arial" pitchFamily="34" charset="0"/>
            </a:rPr>
            <a:t>Promover y difundir la identidad de la escuela y comunidad</a:t>
          </a:r>
          <a:endParaRPr lang="es-MX" sz="1200" kern="1200" dirty="0">
            <a:latin typeface="Arial" pitchFamily="34" charset="0"/>
            <a:cs typeface="Arial" pitchFamily="34" charset="0"/>
          </a:endParaRPr>
        </a:p>
      </dsp:txBody>
      <dsp:txXfrm>
        <a:off x="300222" y="4741591"/>
        <a:ext cx="2228479" cy="1383659"/>
      </dsp:txXfrm>
    </dsp:sp>
    <dsp:sp modelId="{63CCA60F-55E4-4F4F-AEE0-FEDA9968B01F}">
      <dsp:nvSpPr>
        <dsp:cNvPr id="0" name=""/>
        <dsp:cNvSpPr/>
      </dsp:nvSpPr>
      <dsp:spPr>
        <a:xfrm>
          <a:off x="4243387" y="231131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9D451-1392-4D03-ABD0-3D719577C12E}">
      <dsp:nvSpPr>
        <dsp:cNvPr id="0" name=""/>
        <dsp:cNvSpPr/>
      </dsp:nvSpPr>
      <dsp:spPr>
        <a:xfrm>
          <a:off x="4500562" y="255563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Tipos de colectivo</a:t>
          </a:r>
          <a:endParaRPr lang="es-MX" sz="1400" kern="1200" dirty="0"/>
        </a:p>
      </dsp:txBody>
      <dsp:txXfrm>
        <a:off x="4543610" y="2598680"/>
        <a:ext cx="2228479" cy="1383659"/>
      </dsp:txXfrm>
    </dsp:sp>
    <dsp:sp modelId="{CF3D074D-33E1-487B-967C-22B6BC10DB65}">
      <dsp:nvSpPr>
        <dsp:cNvPr id="0" name=""/>
        <dsp:cNvSpPr/>
      </dsp:nvSpPr>
      <dsp:spPr>
        <a:xfrm>
          <a:off x="2828925" y="4454227"/>
          <a:ext cx="2314575" cy="1469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5A19D-CBE9-4E19-92FF-A1E171C14D4E}">
      <dsp:nvSpPr>
        <dsp:cNvPr id="0" name=""/>
        <dsp:cNvSpPr/>
      </dsp:nvSpPr>
      <dsp:spPr>
        <a:xfrm>
          <a:off x="3086100" y="469854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Colectivo Escolar: Conformado por los actores educativos de la escuela o comunidad educativa.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3129148" y="4741591"/>
        <a:ext cx="2228479" cy="1383659"/>
      </dsp:txXfrm>
    </dsp:sp>
    <dsp:sp modelId="{AF04E365-6FE4-4A04-8B07-393A65022777}">
      <dsp:nvSpPr>
        <dsp:cNvPr id="0" name=""/>
        <dsp:cNvSpPr/>
      </dsp:nvSpPr>
      <dsp:spPr>
        <a:xfrm>
          <a:off x="5657850" y="4454227"/>
          <a:ext cx="2314575" cy="1469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0E6D5-2CCD-479E-A3E2-91124FDB98BE}">
      <dsp:nvSpPr>
        <dsp:cNvPr id="0" name=""/>
        <dsp:cNvSpPr/>
      </dsp:nvSpPr>
      <dsp:spPr>
        <a:xfrm>
          <a:off x="5915025" y="4698543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-Colectivo Comunitario. Conformado por los colectivos de cada una de las escuelas que existen en la comunidad.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5958073" y="4741591"/>
        <a:ext cx="2228479" cy="13836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76BB-01BE-4429-A8A1-D1F9B3852342}">
      <dsp:nvSpPr>
        <dsp:cNvPr id="0" name=""/>
        <dsp:cNvSpPr/>
      </dsp:nvSpPr>
      <dsp:spPr>
        <a:xfrm>
          <a:off x="3982726" y="2582193"/>
          <a:ext cx="1178547" cy="1178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Principios éticos</a:t>
          </a:r>
          <a:endParaRPr lang="es-MX" sz="1500" kern="1200" dirty="0"/>
        </a:p>
      </dsp:txBody>
      <dsp:txXfrm>
        <a:off x="4155320" y="2754787"/>
        <a:ext cx="833359" cy="833359"/>
      </dsp:txXfrm>
    </dsp:sp>
    <dsp:sp modelId="{CE9E24A7-D2D3-4309-93B3-6CD2D1BCCB3A}">
      <dsp:nvSpPr>
        <dsp:cNvPr id="0" name=""/>
        <dsp:cNvSpPr/>
      </dsp:nvSpPr>
      <dsp:spPr>
        <a:xfrm rot="16200000">
          <a:off x="4241464" y="1698981"/>
          <a:ext cx="661071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4324945" y="1893769"/>
        <a:ext cx="494110" cy="333922"/>
      </dsp:txXfrm>
    </dsp:sp>
    <dsp:sp modelId="{5F93A1DB-51F7-450E-95BC-8EC68A9E962C}">
      <dsp:nvSpPr>
        <dsp:cNvPr id="0" name=""/>
        <dsp:cNvSpPr/>
      </dsp:nvSpPr>
      <dsp:spPr>
        <a:xfrm>
          <a:off x="3917251" y="25390"/>
          <a:ext cx="1309496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igualdad</a:t>
          </a:r>
          <a:endParaRPr lang="es-MX" sz="1200" kern="1200" dirty="0"/>
        </a:p>
      </dsp:txBody>
      <dsp:txXfrm>
        <a:off x="4109022" y="217161"/>
        <a:ext cx="925954" cy="925954"/>
      </dsp:txXfrm>
    </dsp:sp>
    <dsp:sp modelId="{DF0467AC-62B9-469C-95EF-0CA26309F543}">
      <dsp:nvSpPr>
        <dsp:cNvPr id="0" name=""/>
        <dsp:cNvSpPr/>
      </dsp:nvSpPr>
      <dsp:spPr>
        <a:xfrm rot="18600000">
          <a:off x="5009091" y="1978375"/>
          <a:ext cx="661071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5038911" y="2153632"/>
        <a:ext cx="494110" cy="333922"/>
      </dsp:txXfrm>
    </dsp:sp>
    <dsp:sp modelId="{7444F2B4-79C8-40ED-A323-51CA488D7075}">
      <dsp:nvSpPr>
        <dsp:cNvPr id="0" name=""/>
        <dsp:cNvSpPr/>
      </dsp:nvSpPr>
      <dsp:spPr>
        <a:xfrm>
          <a:off x="5518646" y="608250"/>
          <a:ext cx="1309496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haroni" pitchFamily="2" charset="-79"/>
              <a:cs typeface="Aharoni" pitchFamily="2" charset="-79"/>
            </a:rPr>
            <a:t>Libertad</a:t>
          </a:r>
          <a:endParaRPr lang="es-MX" sz="1200" kern="1200" dirty="0">
            <a:latin typeface="Aharoni" pitchFamily="2" charset="-79"/>
            <a:cs typeface="Aharoni" pitchFamily="2" charset="-79"/>
          </a:endParaRPr>
        </a:p>
      </dsp:txBody>
      <dsp:txXfrm>
        <a:off x="5710417" y="800021"/>
        <a:ext cx="925954" cy="925954"/>
      </dsp:txXfrm>
    </dsp:sp>
    <dsp:sp modelId="{AF8CAB6F-0471-423C-95F2-972005F90C66}">
      <dsp:nvSpPr>
        <dsp:cNvPr id="0" name=""/>
        <dsp:cNvSpPr/>
      </dsp:nvSpPr>
      <dsp:spPr>
        <a:xfrm rot="21000000">
          <a:off x="5417537" y="2685825"/>
          <a:ext cx="661071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5418805" y="2811628"/>
        <a:ext cx="494110" cy="333922"/>
      </dsp:txXfrm>
    </dsp:sp>
    <dsp:sp modelId="{EC95A4AE-EE1B-478D-BB56-6B692D091FEB}">
      <dsp:nvSpPr>
        <dsp:cNvPr id="0" name=""/>
        <dsp:cNvSpPr/>
      </dsp:nvSpPr>
      <dsp:spPr>
        <a:xfrm>
          <a:off x="6370730" y="2084103"/>
          <a:ext cx="1309496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haroni" pitchFamily="2" charset="-79"/>
              <a:cs typeface="Aharoni" pitchFamily="2" charset="-79"/>
            </a:rPr>
            <a:t>Justicia</a:t>
          </a:r>
          <a:endParaRPr lang="es-MX" sz="1200" kern="1200" dirty="0">
            <a:latin typeface="Aharoni" pitchFamily="2" charset="-79"/>
            <a:cs typeface="Aharoni" pitchFamily="2" charset="-79"/>
          </a:endParaRPr>
        </a:p>
      </dsp:txBody>
      <dsp:txXfrm>
        <a:off x="6562501" y="2275874"/>
        <a:ext cx="925954" cy="925954"/>
      </dsp:txXfrm>
    </dsp:sp>
    <dsp:sp modelId="{7A177BA7-8484-47FA-8C07-11F4DC12FCA8}">
      <dsp:nvSpPr>
        <dsp:cNvPr id="0" name=""/>
        <dsp:cNvSpPr/>
      </dsp:nvSpPr>
      <dsp:spPr>
        <a:xfrm rot="1800000">
          <a:off x="5260681" y="3466835"/>
          <a:ext cx="609772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5271865" y="3536402"/>
        <a:ext cx="442811" cy="333922"/>
      </dsp:txXfrm>
    </dsp:sp>
    <dsp:sp modelId="{B924ADEF-A7A3-4A0B-9956-D6F4B7DFAB42}">
      <dsp:nvSpPr>
        <dsp:cNvPr id="0" name=""/>
        <dsp:cNvSpPr/>
      </dsp:nvSpPr>
      <dsp:spPr>
        <a:xfrm>
          <a:off x="5934780" y="3762382"/>
          <a:ext cx="1589545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haroni" pitchFamily="2" charset="-79"/>
              <a:cs typeface="Aharoni" pitchFamily="2" charset="-79"/>
            </a:rPr>
            <a:t>Democracia</a:t>
          </a:r>
          <a:endParaRPr lang="es-MX" sz="1400" kern="1200" dirty="0">
            <a:latin typeface="Aharoni" pitchFamily="2" charset="-79"/>
            <a:cs typeface="Aharoni" pitchFamily="2" charset="-79"/>
          </a:endParaRPr>
        </a:p>
      </dsp:txBody>
      <dsp:txXfrm>
        <a:off x="6167563" y="3954153"/>
        <a:ext cx="1123979" cy="925954"/>
      </dsp:txXfrm>
    </dsp:sp>
    <dsp:sp modelId="{740E79DD-AF91-4DC5-8992-A97E078C19AD}">
      <dsp:nvSpPr>
        <dsp:cNvPr id="0" name=""/>
        <dsp:cNvSpPr/>
      </dsp:nvSpPr>
      <dsp:spPr>
        <a:xfrm rot="4200000">
          <a:off x="4649910" y="4015395"/>
          <a:ext cx="661071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4704838" y="4048256"/>
        <a:ext cx="494110" cy="333922"/>
      </dsp:txXfrm>
    </dsp:sp>
    <dsp:sp modelId="{99CC7B27-1905-4761-BC33-D6AE8AC190FF}">
      <dsp:nvSpPr>
        <dsp:cNvPr id="0" name=""/>
        <dsp:cNvSpPr/>
      </dsp:nvSpPr>
      <dsp:spPr>
        <a:xfrm>
          <a:off x="4769335" y="4857800"/>
          <a:ext cx="1309496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haroni" pitchFamily="2" charset="-79"/>
              <a:cs typeface="Aharoni" pitchFamily="2" charset="-79"/>
            </a:rPr>
            <a:t>Equidad</a:t>
          </a:r>
          <a:endParaRPr lang="es-MX" sz="1000" kern="1200" dirty="0"/>
        </a:p>
      </dsp:txBody>
      <dsp:txXfrm>
        <a:off x="4961106" y="5049571"/>
        <a:ext cx="925954" cy="925954"/>
      </dsp:txXfrm>
    </dsp:sp>
    <dsp:sp modelId="{A4AD322B-B77D-4C50-B3EE-D0E8CABB87D7}">
      <dsp:nvSpPr>
        <dsp:cNvPr id="0" name=""/>
        <dsp:cNvSpPr/>
      </dsp:nvSpPr>
      <dsp:spPr>
        <a:xfrm rot="6600000">
          <a:off x="3833017" y="4015395"/>
          <a:ext cx="661071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 rot="10800000">
        <a:off x="3945050" y="4048256"/>
        <a:ext cx="494110" cy="333922"/>
      </dsp:txXfrm>
    </dsp:sp>
    <dsp:sp modelId="{FD21E01C-EEBB-4E1B-8D56-C756958720BE}">
      <dsp:nvSpPr>
        <dsp:cNvPr id="0" name=""/>
        <dsp:cNvSpPr/>
      </dsp:nvSpPr>
      <dsp:spPr>
        <a:xfrm>
          <a:off x="3065167" y="4857800"/>
          <a:ext cx="1309496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haroni" pitchFamily="2" charset="-79"/>
              <a:cs typeface="Aharoni" pitchFamily="2" charset="-79"/>
            </a:rPr>
            <a:t>Solidaridad</a:t>
          </a:r>
          <a:endParaRPr lang="es-MX" sz="1200" kern="1200" dirty="0"/>
        </a:p>
      </dsp:txBody>
      <dsp:txXfrm>
        <a:off x="3256938" y="5049571"/>
        <a:ext cx="925954" cy="925954"/>
      </dsp:txXfrm>
    </dsp:sp>
    <dsp:sp modelId="{85095567-B3C8-4EB9-9427-4EEA36D52E3A}">
      <dsp:nvSpPr>
        <dsp:cNvPr id="0" name=""/>
        <dsp:cNvSpPr/>
      </dsp:nvSpPr>
      <dsp:spPr>
        <a:xfrm rot="9000000">
          <a:off x="3207241" y="3490307"/>
          <a:ext cx="661071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 rot="10800000">
        <a:off x="3363018" y="3559874"/>
        <a:ext cx="494110" cy="333922"/>
      </dsp:txXfrm>
    </dsp:sp>
    <dsp:sp modelId="{624C3315-D33C-49C8-9A6C-BDF68DBA59B5}">
      <dsp:nvSpPr>
        <dsp:cNvPr id="0" name=""/>
        <dsp:cNvSpPr/>
      </dsp:nvSpPr>
      <dsp:spPr>
        <a:xfrm>
          <a:off x="1759698" y="3762382"/>
          <a:ext cx="1309496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haroni" pitchFamily="2" charset="-79"/>
              <a:cs typeface="Aharoni" pitchFamily="2" charset="-79"/>
            </a:rPr>
            <a:t>Respeto</a:t>
          </a:r>
          <a:endParaRPr lang="es-MX" sz="1200" kern="1200" dirty="0"/>
        </a:p>
      </dsp:txBody>
      <dsp:txXfrm>
        <a:off x="1951469" y="3954153"/>
        <a:ext cx="925954" cy="925954"/>
      </dsp:txXfrm>
    </dsp:sp>
    <dsp:sp modelId="{81DAD5DE-5FD0-4442-9863-35179BB123CA}">
      <dsp:nvSpPr>
        <dsp:cNvPr id="0" name=""/>
        <dsp:cNvSpPr/>
      </dsp:nvSpPr>
      <dsp:spPr>
        <a:xfrm rot="11400000">
          <a:off x="3065390" y="2685825"/>
          <a:ext cx="661071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 rot="10800000">
        <a:off x="3231083" y="2811628"/>
        <a:ext cx="494110" cy="333922"/>
      </dsp:txXfrm>
    </dsp:sp>
    <dsp:sp modelId="{CAD8C2AC-8710-4D8E-A374-628E54E9B4B4}">
      <dsp:nvSpPr>
        <dsp:cNvPr id="0" name=""/>
        <dsp:cNvSpPr/>
      </dsp:nvSpPr>
      <dsp:spPr>
        <a:xfrm>
          <a:off x="1463772" y="2084103"/>
          <a:ext cx="1309496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haroni" pitchFamily="2" charset="-79"/>
              <a:cs typeface="Aharoni" pitchFamily="2" charset="-79"/>
            </a:rPr>
            <a:t>Fraternidad</a:t>
          </a:r>
          <a:endParaRPr lang="es-MX" sz="1200" kern="1200" dirty="0"/>
        </a:p>
      </dsp:txBody>
      <dsp:txXfrm>
        <a:off x="1655543" y="2275874"/>
        <a:ext cx="925954" cy="925954"/>
      </dsp:txXfrm>
    </dsp:sp>
    <dsp:sp modelId="{A5C7FBFF-2616-4C36-9130-5961127894DA}">
      <dsp:nvSpPr>
        <dsp:cNvPr id="0" name=""/>
        <dsp:cNvSpPr/>
      </dsp:nvSpPr>
      <dsp:spPr>
        <a:xfrm rot="13800000">
          <a:off x="3473836" y="1978375"/>
          <a:ext cx="661071" cy="5565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 rot="10800000">
        <a:off x="3610977" y="2153632"/>
        <a:ext cx="494110" cy="333922"/>
      </dsp:txXfrm>
    </dsp:sp>
    <dsp:sp modelId="{BEBBEDBC-FDD4-4F4E-94D7-23269110234A}">
      <dsp:nvSpPr>
        <dsp:cNvPr id="0" name=""/>
        <dsp:cNvSpPr/>
      </dsp:nvSpPr>
      <dsp:spPr>
        <a:xfrm>
          <a:off x="2315857" y="608250"/>
          <a:ext cx="1309496" cy="1309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haroni" pitchFamily="2" charset="-79"/>
              <a:cs typeface="Aharoni" pitchFamily="2" charset="-79"/>
            </a:rPr>
            <a:t>Amor</a:t>
          </a:r>
          <a:endParaRPr lang="es-MX" sz="1200" kern="1200" dirty="0"/>
        </a:p>
      </dsp:txBody>
      <dsp:txXfrm>
        <a:off x="2507628" y="800021"/>
        <a:ext cx="925954" cy="9259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3BE41-0AE2-44D8-ADE2-C93E34BCBFE7}">
      <dsp:nvSpPr>
        <dsp:cNvPr id="0" name=""/>
        <dsp:cNvSpPr/>
      </dsp:nvSpPr>
      <dsp:spPr>
        <a:xfrm>
          <a:off x="1330" y="3091"/>
          <a:ext cx="8226939" cy="766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Sector Escolar N° 18</a:t>
          </a:r>
          <a:endParaRPr lang="es-MX" sz="3300" kern="1200" dirty="0"/>
        </a:p>
      </dsp:txBody>
      <dsp:txXfrm>
        <a:off x="23790" y="25551"/>
        <a:ext cx="8182019" cy="721915"/>
      </dsp:txXfrm>
    </dsp:sp>
    <dsp:sp modelId="{4CE81C47-6DA0-4A91-87DF-3FEFD1D4FF36}">
      <dsp:nvSpPr>
        <dsp:cNvPr id="0" name=""/>
        <dsp:cNvSpPr/>
      </dsp:nvSpPr>
      <dsp:spPr>
        <a:xfrm>
          <a:off x="1330" y="1144373"/>
          <a:ext cx="1934840" cy="497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Dinero (I)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Tiempo (c)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Espacios (d)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Diálogo (a)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Actualización (4)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Resistencia  (2)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No existen colectivos  (e)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No hay relación proyecto-contenido (5)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Desinterés (3)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Recursos materiales (II)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Planeación (6)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Burocracia (III)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Actitud(b)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Ignorancia (1)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>
        <a:off x="58000" y="1201043"/>
        <a:ext cx="1821500" cy="4859008"/>
      </dsp:txXfrm>
    </dsp:sp>
    <dsp:sp modelId="{076B783A-E286-4635-AF19-153D325A9872}">
      <dsp:nvSpPr>
        <dsp:cNvPr id="0" name=""/>
        <dsp:cNvSpPr/>
      </dsp:nvSpPr>
      <dsp:spPr>
        <a:xfrm>
          <a:off x="2098696" y="1144373"/>
          <a:ext cx="1934840" cy="497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u="sng" kern="1200" dirty="0" smtClean="0"/>
            <a:t>PEDAGÓGICO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i="1" u="sng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Ignorancia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Resistencia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Desinterés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Actualización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Relación proyecto-contenido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Planeación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>
        <a:off x="2155366" y="1201043"/>
        <a:ext cx="1821500" cy="4859008"/>
      </dsp:txXfrm>
    </dsp:sp>
    <dsp:sp modelId="{4B6404E2-39F3-40EB-8D4F-4E2452ED45B2}">
      <dsp:nvSpPr>
        <dsp:cNvPr id="0" name=""/>
        <dsp:cNvSpPr/>
      </dsp:nvSpPr>
      <dsp:spPr>
        <a:xfrm>
          <a:off x="4196063" y="1144373"/>
          <a:ext cx="1934840" cy="497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u="sng" kern="1200" dirty="0" smtClean="0"/>
            <a:t>ADMINISTRATIVO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i="1" u="sng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u="none" kern="1200" dirty="0" smtClean="0"/>
            <a:t>Dinero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u="none" kern="1200" dirty="0" smtClean="0"/>
            <a:t>Recursos  materiales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u="none" kern="1200" dirty="0" smtClean="0"/>
            <a:t>Burocracia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</dsp:txBody>
      <dsp:txXfrm>
        <a:off x="4252733" y="1201043"/>
        <a:ext cx="1821500" cy="4859008"/>
      </dsp:txXfrm>
    </dsp:sp>
    <dsp:sp modelId="{38170E3F-DFCC-4A8F-9EE9-691DFFA72010}">
      <dsp:nvSpPr>
        <dsp:cNvPr id="0" name=""/>
        <dsp:cNvSpPr/>
      </dsp:nvSpPr>
      <dsp:spPr>
        <a:xfrm>
          <a:off x="6293429" y="1144373"/>
          <a:ext cx="1934840" cy="497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u="sng" kern="1200" dirty="0" smtClean="0"/>
            <a:t>COMUNITARIO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i="1" u="sng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u="none" kern="1200" dirty="0" smtClean="0"/>
            <a:t>Diálogo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u="none" kern="1200" dirty="0" smtClean="0"/>
            <a:t>Actitud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u="none" kern="1200" dirty="0" smtClean="0"/>
            <a:t>Tiempo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u="none" kern="1200" dirty="0" smtClean="0"/>
            <a:t>Espacios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u="none" kern="1200" dirty="0" smtClean="0"/>
            <a:t>No existen los colectivo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i="0" u="none" kern="1200" dirty="0" smtClean="0"/>
        </a:p>
      </dsp:txBody>
      <dsp:txXfrm>
        <a:off x="6350099" y="1201043"/>
        <a:ext cx="1821500" cy="4859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3558-A4B1-4C6B-A5AD-34C0B86FA599}">
      <dsp:nvSpPr>
        <dsp:cNvPr id="0" name=""/>
        <dsp:cNvSpPr/>
      </dsp:nvSpPr>
      <dsp:spPr>
        <a:xfrm>
          <a:off x="6980905" y="4459639"/>
          <a:ext cx="91440" cy="7784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116"/>
              </a:lnTo>
              <a:lnTo>
                <a:pt x="117712" y="565116"/>
              </a:lnTo>
              <a:lnTo>
                <a:pt x="117712" y="7784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99A71-9990-4535-A523-3BE1EAE6229B}">
      <dsp:nvSpPr>
        <dsp:cNvPr id="0" name=""/>
        <dsp:cNvSpPr/>
      </dsp:nvSpPr>
      <dsp:spPr>
        <a:xfrm>
          <a:off x="895591" y="4459639"/>
          <a:ext cx="6131033" cy="820882"/>
        </a:xfrm>
        <a:custGeom>
          <a:avLst/>
          <a:gdLst/>
          <a:ahLst/>
          <a:cxnLst/>
          <a:rect l="0" t="0" r="0" b="0"/>
          <a:pathLst>
            <a:path>
              <a:moveTo>
                <a:pt x="6131033" y="0"/>
              </a:moveTo>
              <a:lnTo>
                <a:pt x="6131033" y="607540"/>
              </a:lnTo>
              <a:lnTo>
                <a:pt x="0" y="607540"/>
              </a:lnTo>
              <a:lnTo>
                <a:pt x="0" y="8208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46BB0-4B90-45EB-AFDE-8E35FA41F628}">
      <dsp:nvSpPr>
        <dsp:cNvPr id="0" name=""/>
        <dsp:cNvSpPr/>
      </dsp:nvSpPr>
      <dsp:spPr>
        <a:xfrm>
          <a:off x="6980905" y="2379684"/>
          <a:ext cx="91440" cy="617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5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62045-9DC3-43CE-89FC-4C526AD08055}">
      <dsp:nvSpPr>
        <dsp:cNvPr id="0" name=""/>
        <dsp:cNvSpPr/>
      </dsp:nvSpPr>
      <dsp:spPr>
        <a:xfrm>
          <a:off x="4074287" y="907345"/>
          <a:ext cx="2952337" cy="721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433"/>
              </a:lnTo>
              <a:lnTo>
                <a:pt x="2952337" y="508433"/>
              </a:lnTo>
              <a:lnTo>
                <a:pt x="2952337" y="7217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EB13C-DDD7-412C-8B57-8CD3EF6C33B3}">
      <dsp:nvSpPr>
        <dsp:cNvPr id="0" name=""/>
        <dsp:cNvSpPr/>
      </dsp:nvSpPr>
      <dsp:spPr>
        <a:xfrm>
          <a:off x="849871" y="2409867"/>
          <a:ext cx="91440" cy="675170"/>
        </a:xfrm>
        <a:custGeom>
          <a:avLst/>
          <a:gdLst/>
          <a:ahLst/>
          <a:cxnLst/>
          <a:rect l="0" t="0" r="0" b="0"/>
          <a:pathLst>
            <a:path>
              <a:moveTo>
                <a:pt x="56061" y="0"/>
              </a:moveTo>
              <a:lnTo>
                <a:pt x="56061" y="461827"/>
              </a:lnTo>
              <a:lnTo>
                <a:pt x="45720" y="461827"/>
              </a:lnTo>
              <a:lnTo>
                <a:pt x="45720" y="6751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4F101-7AB8-4F8E-94E2-15586C6B428E}">
      <dsp:nvSpPr>
        <dsp:cNvPr id="0" name=""/>
        <dsp:cNvSpPr/>
      </dsp:nvSpPr>
      <dsp:spPr>
        <a:xfrm>
          <a:off x="905933" y="907345"/>
          <a:ext cx="3168354" cy="721776"/>
        </a:xfrm>
        <a:custGeom>
          <a:avLst/>
          <a:gdLst/>
          <a:ahLst/>
          <a:cxnLst/>
          <a:rect l="0" t="0" r="0" b="0"/>
          <a:pathLst>
            <a:path>
              <a:moveTo>
                <a:pt x="3168354" y="0"/>
              </a:moveTo>
              <a:lnTo>
                <a:pt x="3168354" y="508433"/>
              </a:lnTo>
              <a:lnTo>
                <a:pt x="0" y="508433"/>
              </a:lnTo>
              <a:lnTo>
                <a:pt x="0" y="7217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F5D9F-CD61-479C-AD71-D4D46882C28F}">
      <dsp:nvSpPr>
        <dsp:cNvPr id="0" name=""/>
        <dsp:cNvSpPr/>
      </dsp:nvSpPr>
      <dsp:spPr>
        <a:xfrm>
          <a:off x="2922813" y="-99074"/>
          <a:ext cx="2302949" cy="1006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26670-AD9C-481C-9670-D3A34BE99884}">
      <dsp:nvSpPr>
        <dsp:cNvPr id="0" name=""/>
        <dsp:cNvSpPr/>
      </dsp:nvSpPr>
      <dsp:spPr>
        <a:xfrm>
          <a:off x="3178696" y="144014"/>
          <a:ext cx="2302949" cy="100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haroni" pitchFamily="2" charset="-79"/>
              <a:cs typeface="Aharoni" pitchFamily="2" charset="-79"/>
            </a:rPr>
            <a:t>El sustento es</a:t>
          </a:r>
          <a:r>
            <a:rPr lang="es-MX" sz="1000" kern="1200" dirty="0" smtClean="0"/>
            <a:t> </a:t>
          </a:r>
          <a:endParaRPr lang="es-MX" sz="1000" kern="1200" dirty="0"/>
        </a:p>
      </dsp:txBody>
      <dsp:txXfrm>
        <a:off x="3208173" y="173491"/>
        <a:ext cx="2243995" cy="947465"/>
      </dsp:txXfrm>
    </dsp:sp>
    <dsp:sp modelId="{61EB12EB-052E-494E-BB5D-6302F43AD9AE}">
      <dsp:nvSpPr>
        <dsp:cNvPr id="0" name=""/>
        <dsp:cNvSpPr/>
      </dsp:nvSpPr>
      <dsp:spPr>
        <a:xfrm>
          <a:off x="-245541" y="1629121"/>
          <a:ext cx="2302949" cy="780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0167B-AC2F-4F1C-91E1-91929D77073B}">
      <dsp:nvSpPr>
        <dsp:cNvPr id="0" name=""/>
        <dsp:cNvSpPr/>
      </dsp:nvSpPr>
      <dsp:spPr>
        <a:xfrm>
          <a:off x="10341" y="1872210"/>
          <a:ext cx="2302949" cy="780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En la Escuela de Frankfurt</a:t>
          </a:r>
          <a:endParaRPr lang="es-MX" sz="1000" kern="1200" dirty="0"/>
        </a:p>
      </dsp:txBody>
      <dsp:txXfrm>
        <a:off x="33208" y="1895077"/>
        <a:ext cx="2257215" cy="735012"/>
      </dsp:txXfrm>
    </dsp:sp>
    <dsp:sp modelId="{3AF913E7-6DEE-475E-8855-E7F079F19815}">
      <dsp:nvSpPr>
        <dsp:cNvPr id="0" name=""/>
        <dsp:cNvSpPr/>
      </dsp:nvSpPr>
      <dsp:spPr>
        <a:xfrm>
          <a:off x="-255883" y="3085038"/>
          <a:ext cx="2302949" cy="1462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F580-0BCC-42A5-BA73-1DE66864EA65}">
      <dsp:nvSpPr>
        <dsp:cNvPr id="0" name=""/>
        <dsp:cNvSpPr/>
      </dsp:nvSpPr>
      <dsp:spPr>
        <a:xfrm>
          <a:off x="0" y="3328127"/>
          <a:ext cx="2302949" cy="1462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Adorno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Horkheimer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Habermaas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Marcuse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/>
        </a:p>
      </dsp:txBody>
      <dsp:txXfrm>
        <a:off x="42831" y="3370958"/>
        <a:ext cx="2217287" cy="1376710"/>
      </dsp:txXfrm>
    </dsp:sp>
    <dsp:sp modelId="{6BCF6CCE-1241-432A-9C40-55593AF8BAB9}">
      <dsp:nvSpPr>
        <dsp:cNvPr id="0" name=""/>
        <dsp:cNvSpPr/>
      </dsp:nvSpPr>
      <dsp:spPr>
        <a:xfrm>
          <a:off x="5875150" y="1629121"/>
          <a:ext cx="2302949" cy="7505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A20C8-8304-4074-A4EE-5C5DDE29B57F}">
      <dsp:nvSpPr>
        <dsp:cNvPr id="0" name=""/>
        <dsp:cNvSpPr/>
      </dsp:nvSpPr>
      <dsp:spPr>
        <a:xfrm>
          <a:off x="6131033" y="1872210"/>
          <a:ext cx="2302949" cy="750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La teoría crítica</a:t>
          </a:r>
          <a:endParaRPr lang="es-MX" sz="1000" kern="1200" dirty="0"/>
        </a:p>
      </dsp:txBody>
      <dsp:txXfrm>
        <a:off x="6153016" y="1894193"/>
        <a:ext cx="2258983" cy="706596"/>
      </dsp:txXfrm>
    </dsp:sp>
    <dsp:sp modelId="{51A787DF-7E93-4E28-AA1C-4E9686F8F0F9}">
      <dsp:nvSpPr>
        <dsp:cNvPr id="0" name=""/>
        <dsp:cNvSpPr/>
      </dsp:nvSpPr>
      <dsp:spPr>
        <a:xfrm>
          <a:off x="5875150" y="2997266"/>
          <a:ext cx="2302949" cy="1462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AEBEB-19B0-4908-9FCC-CA405167342C}">
      <dsp:nvSpPr>
        <dsp:cNvPr id="0" name=""/>
        <dsp:cNvSpPr/>
      </dsp:nvSpPr>
      <dsp:spPr>
        <a:xfrm>
          <a:off x="6131033" y="3240355"/>
          <a:ext cx="2302949" cy="1462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El uso de la razón como un proceso de superación del ser humano que lleva al progreso</a:t>
          </a:r>
          <a:endParaRPr lang="es-MX" sz="1300" kern="1200" dirty="0"/>
        </a:p>
      </dsp:txBody>
      <dsp:txXfrm>
        <a:off x="6173864" y="3283186"/>
        <a:ext cx="2217287" cy="1376710"/>
      </dsp:txXfrm>
    </dsp:sp>
    <dsp:sp modelId="{B437CBAC-C7F3-44E7-8366-6AEA3141A6D5}">
      <dsp:nvSpPr>
        <dsp:cNvPr id="0" name=""/>
        <dsp:cNvSpPr/>
      </dsp:nvSpPr>
      <dsp:spPr>
        <a:xfrm>
          <a:off x="-255883" y="5280522"/>
          <a:ext cx="2302949" cy="957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6D3C9-5AA9-4743-AD5C-3763ACE4DAF4}">
      <dsp:nvSpPr>
        <dsp:cNvPr id="0" name=""/>
        <dsp:cNvSpPr/>
      </dsp:nvSpPr>
      <dsp:spPr>
        <a:xfrm>
          <a:off x="0" y="5523611"/>
          <a:ext cx="2302949" cy="95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RACIONALIDAD INSTRUMENTAL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O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TÉCNICA</a:t>
          </a:r>
          <a:endParaRPr lang="es-MX" sz="1300" kern="1200" dirty="0"/>
        </a:p>
      </dsp:txBody>
      <dsp:txXfrm>
        <a:off x="28033" y="5551644"/>
        <a:ext cx="2246883" cy="901042"/>
      </dsp:txXfrm>
    </dsp:sp>
    <dsp:sp modelId="{3155DBCE-C4F6-4E22-9943-EAECCF36D3C3}">
      <dsp:nvSpPr>
        <dsp:cNvPr id="0" name=""/>
        <dsp:cNvSpPr/>
      </dsp:nvSpPr>
      <dsp:spPr>
        <a:xfrm>
          <a:off x="5947143" y="5238099"/>
          <a:ext cx="2302949" cy="9995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8651B-343C-4D52-BECA-9E6A544ACC09}">
      <dsp:nvSpPr>
        <dsp:cNvPr id="0" name=""/>
        <dsp:cNvSpPr/>
      </dsp:nvSpPr>
      <dsp:spPr>
        <a:xfrm>
          <a:off x="6203026" y="5481188"/>
          <a:ext cx="2302949" cy="999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RACIONALIDAD CRÍTICA</a:t>
          </a:r>
          <a:endParaRPr lang="es-MX" sz="1300" kern="1200" dirty="0"/>
        </a:p>
      </dsp:txBody>
      <dsp:txXfrm>
        <a:off x="6232301" y="5510463"/>
        <a:ext cx="2244399" cy="940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4A406-7928-4772-82E4-0C6087574491}">
      <dsp:nvSpPr>
        <dsp:cNvPr id="0" name=""/>
        <dsp:cNvSpPr/>
      </dsp:nvSpPr>
      <dsp:spPr>
        <a:xfrm>
          <a:off x="823950" y="2952338"/>
          <a:ext cx="1968557" cy="2610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4278" y="0"/>
              </a:lnTo>
              <a:lnTo>
                <a:pt x="984278" y="2610840"/>
              </a:lnTo>
              <a:lnTo>
                <a:pt x="1968557" y="261084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>
        <a:off x="1726483" y="4176012"/>
        <a:ext cx="163490" cy="163490"/>
      </dsp:txXfrm>
    </dsp:sp>
    <dsp:sp modelId="{2F7ED6D6-C54A-4F9D-B6AE-313BA8449C9D}">
      <dsp:nvSpPr>
        <dsp:cNvPr id="0" name=""/>
        <dsp:cNvSpPr/>
      </dsp:nvSpPr>
      <dsp:spPr>
        <a:xfrm>
          <a:off x="823950" y="2952338"/>
          <a:ext cx="1968557" cy="1580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4278" y="0"/>
              </a:lnTo>
              <a:lnTo>
                <a:pt x="984278" y="1580901"/>
              </a:lnTo>
              <a:lnTo>
                <a:pt x="1968557" y="15809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/>
        </a:p>
      </dsp:txBody>
      <dsp:txXfrm>
        <a:off x="1745110" y="3679669"/>
        <a:ext cx="126238" cy="126238"/>
      </dsp:txXfrm>
    </dsp:sp>
    <dsp:sp modelId="{390D44A5-42F5-45CD-B02B-C1B05D85B0DC}">
      <dsp:nvSpPr>
        <dsp:cNvPr id="0" name=""/>
        <dsp:cNvSpPr/>
      </dsp:nvSpPr>
      <dsp:spPr>
        <a:xfrm>
          <a:off x="823950" y="2952338"/>
          <a:ext cx="1968557" cy="550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4278" y="0"/>
              </a:lnTo>
              <a:lnTo>
                <a:pt x="984278" y="550962"/>
              </a:lnTo>
              <a:lnTo>
                <a:pt x="1968557" y="55096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 dirty="0"/>
        </a:p>
      </dsp:txBody>
      <dsp:txXfrm>
        <a:off x="1757124" y="3176714"/>
        <a:ext cx="102210" cy="102210"/>
      </dsp:txXfrm>
    </dsp:sp>
    <dsp:sp modelId="{7A5D2C26-B686-4F46-AC21-076AF681EEAB}">
      <dsp:nvSpPr>
        <dsp:cNvPr id="0" name=""/>
        <dsp:cNvSpPr/>
      </dsp:nvSpPr>
      <dsp:spPr>
        <a:xfrm>
          <a:off x="823950" y="2473362"/>
          <a:ext cx="1968557" cy="478975"/>
        </a:xfrm>
        <a:custGeom>
          <a:avLst/>
          <a:gdLst/>
          <a:ahLst/>
          <a:cxnLst/>
          <a:rect l="0" t="0" r="0" b="0"/>
          <a:pathLst>
            <a:path>
              <a:moveTo>
                <a:pt x="0" y="478975"/>
              </a:moveTo>
              <a:lnTo>
                <a:pt x="984278" y="478975"/>
              </a:lnTo>
              <a:lnTo>
                <a:pt x="984278" y="0"/>
              </a:lnTo>
              <a:lnTo>
                <a:pt x="1968557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 dirty="0"/>
        </a:p>
      </dsp:txBody>
      <dsp:txXfrm>
        <a:off x="1757579" y="2662200"/>
        <a:ext cx="101299" cy="101299"/>
      </dsp:txXfrm>
    </dsp:sp>
    <dsp:sp modelId="{98565CDD-1D7F-4380-8E61-C6BB4D9B0921}">
      <dsp:nvSpPr>
        <dsp:cNvPr id="0" name=""/>
        <dsp:cNvSpPr/>
      </dsp:nvSpPr>
      <dsp:spPr>
        <a:xfrm>
          <a:off x="823950" y="1443424"/>
          <a:ext cx="1968557" cy="1508914"/>
        </a:xfrm>
        <a:custGeom>
          <a:avLst/>
          <a:gdLst/>
          <a:ahLst/>
          <a:cxnLst/>
          <a:rect l="0" t="0" r="0" b="0"/>
          <a:pathLst>
            <a:path>
              <a:moveTo>
                <a:pt x="0" y="1508914"/>
              </a:moveTo>
              <a:lnTo>
                <a:pt x="984278" y="1508914"/>
              </a:lnTo>
              <a:lnTo>
                <a:pt x="984278" y="0"/>
              </a:lnTo>
              <a:lnTo>
                <a:pt x="1968557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 dirty="0"/>
        </a:p>
      </dsp:txBody>
      <dsp:txXfrm>
        <a:off x="1746221" y="2135873"/>
        <a:ext cx="124016" cy="124016"/>
      </dsp:txXfrm>
    </dsp:sp>
    <dsp:sp modelId="{E9EEEC33-A840-477A-81A6-612F5D83BB96}">
      <dsp:nvSpPr>
        <dsp:cNvPr id="0" name=""/>
        <dsp:cNvSpPr/>
      </dsp:nvSpPr>
      <dsp:spPr>
        <a:xfrm>
          <a:off x="823950" y="413485"/>
          <a:ext cx="1968557" cy="2538852"/>
        </a:xfrm>
        <a:custGeom>
          <a:avLst/>
          <a:gdLst/>
          <a:ahLst/>
          <a:cxnLst/>
          <a:rect l="0" t="0" r="0" b="0"/>
          <a:pathLst>
            <a:path>
              <a:moveTo>
                <a:pt x="0" y="2538852"/>
              </a:moveTo>
              <a:lnTo>
                <a:pt x="984278" y="2538852"/>
              </a:lnTo>
              <a:lnTo>
                <a:pt x="984278" y="0"/>
              </a:lnTo>
              <a:lnTo>
                <a:pt x="1968557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>
        <a:off x="1727913" y="1602596"/>
        <a:ext cx="160631" cy="160631"/>
      </dsp:txXfrm>
    </dsp:sp>
    <dsp:sp modelId="{3EEB10FE-40EE-4392-99AE-7E2DCDF6B9E1}">
      <dsp:nvSpPr>
        <dsp:cNvPr id="0" name=""/>
        <dsp:cNvSpPr/>
      </dsp:nvSpPr>
      <dsp:spPr>
        <a:xfrm rot="16200000">
          <a:off x="-1756316" y="2540362"/>
          <a:ext cx="4336583" cy="823950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RACIONALIDAD INSTRUMENTAL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TÉCNICA</a:t>
          </a:r>
        </a:p>
      </dsp:txBody>
      <dsp:txXfrm>
        <a:off x="-1756316" y="2540362"/>
        <a:ext cx="4336583" cy="823950"/>
      </dsp:txXfrm>
    </dsp:sp>
    <dsp:sp modelId="{381D22D6-F9C3-4ED6-A815-BCC9ABCAA0DD}">
      <dsp:nvSpPr>
        <dsp:cNvPr id="0" name=""/>
        <dsp:cNvSpPr/>
      </dsp:nvSpPr>
      <dsp:spPr>
        <a:xfrm>
          <a:off x="2792507" y="1510"/>
          <a:ext cx="2702558" cy="82395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RELACION UTILITARIA CON EL MUNDO</a:t>
          </a:r>
          <a:endParaRPr lang="es-MX" sz="1200" kern="1200" dirty="0"/>
        </a:p>
      </dsp:txBody>
      <dsp:txXfrm>
        <a:off x="2792507" y="1510"/>
        <a:ext cx="2702558" cy="823950"/>
      </dsp:txXfrm>
    </dsp:sp>
    <dsp:sp modelId="{D86E6AE7-8F59-4667-B9A7-58C1B176F589}">
      <dsp:nvSpPr>
        <dsp:cNvPr id="0" name=""/>
        <dsp:cNvSpPr/>
      </dsp:nvSpPr>
      <dsp:spPr>
        <a:xfrm>
          <a:off x="2792507" y="1031448"/>
          <a:ext cx="2702558" cy="82395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 MUNDO ES EXTERNO A LOS SERES HUMANOS.</a:t>
          </a:r>
          <a:endParaRPr lang="es-MX" sz="1200" kern="1200" dirty="0"/>
        </a:p>
      </dsp:txBody>
      <dsp:txXfrm>
        <a:off x="2792507" y="1031448"/>
        <a:ext cx="2702558" cy="823950"/>
      </dsp:txXfrm>
    </dsp:sp>
    <dsp:sp modelId="{D3612820-E095-4DA5-A834-F26CE801AC51}">
      <dsp:nvSpPr>
        <dsp:cNvPr id="0" name=""/>
        <dsp:cNvSpPr/>
      </dsp:nvSpPr>
      <dsp:spPr>
        <a:xfrm>
          <a:off x="2792507" y="2061387"/>
          <a:ext cx="2702558" cy="82395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 NATURALEZA ES EL  OBJETO  DONDE EL HOMBRE LA UTILIZA SIN IMPORTAR LOS VALORES.</a:t>
          </a:r>
          <a:endParaRPr lang="es-MX" sz="1200" kern="1200" dirty="0"/>
        </a:p>
      </dsp:txBody>
      <dsp:txXfrm>
        <a:off x="2792507" y="2061387"/>
        <a:ext cx="2702558" cy="823950"/>
      </dsp:txXfrm>
    </dsp:sp>
    <dsp:sp modelId="{7B88BD62-C6A6-44B8-9788-864D4E3714F4}">
      <dsp:nvSpPr>
        <dsp:cNvPr id="0" name=""/>
        <dsp:cNvSpPr/>
      </dsp:nvSpPr>
      <dsp:spPr>
        <a:xfrm>
          <a:off x="2792507" y="3091325"/>
          <a:ext cx="2702558" cy="82395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UNA RELACIÓN UTILITARIA EN RAZON A LOS AVANCES CIENTIFICOS Y TECNICOS EVIDENTEMENTE DESDE EL LADO OSCURO NO EXISTEN VALORES</a:t>
          </a:r>
          <a:endParaRPr lang="es-MX" sz="1200" kern="1200" dirty="0"/>
        </a:p>
      </dsp:txBody>
      <dsp:txXfrm>
        <a:off x="2792507" y="3091325"/>
        <a:ext cx="2702558" cy="823950"/>
      </dsp:txXfrm>
    </dsp:sp>
    <dsp:sp modelId="{C49CCC66-416F-44ED-9839-0DFC7F401AA2}">
      <dsp:nvSpPr>
        <dsp:cNvPr id="0" name=""/>
        <dsp:cNvSpPr/>
      </dsp:nvSpPr>
      <dsp:spPr>
        <a:xfrm>
          <a:off x="2792507" y="4121264"/>
          <a:ext cx="2702558" cy="82395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SEPARA A LA NATURALEZA DEL SER HUMANO  DONDE NO HAY MORAL Y MUCHO MENOS VALORES</a:t>
          </a:r>
          <a:endParaRPr lang="es-MX" sz="1200" kern="1200" dirty="0"/>
        </a:p>
      </dsp:txBody>
      <dsp:txXfrm>
        <a:off x="2792507" y="4121264"/>
        <a:ext cx="2702558" cy="823950"/>
      </dsp:txXfrm>
    </dsp:sp>
    <dsp:sp modelId="{FC96AEBA-FEFC-4463-BA68-E10F3F65F7B7}">
      <dsp:nvSpPr>
        <dsp:cNvPr id="0" name=""/>
        <dsp:cNvSpPr/>
      </dsp:nvSpPr>
      <dsp:spPr>
        <a:xfrm>
          <a:off x="2792507" y="5151202"/>
          <a:ext cx="2702558" cy="82395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LOS MEDIOS DE COMUNICACIÓN SON SIMPLES PLACEBOS  DEL SER HUMANO QUE IMPIDEN LA REFLEXIÓN CRITICA</a:t>
          </a:r>
          <a:endParaRPr lang="es-MX" sz="1200" kern="1200" dirty="0"/>
        </a:p>
      </dsp:txBody>
      <dsp:txXfrm>
        <a:off x="2792507" y="5151202"/>
        <a:ext cx="2702558" cy="823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20C97-42E6-4F25-A43F-E0869A56ABB8}">
      <dsp:nvSpPr>
        <dsp:cNvPr id="0" name=""/>
        <dsp:cNvSpPr/>
      </dsp:nvSpPr>
      <dsp:spPr>
        <a:xfrm>
          <a:off x="1832352" y="583014"/>
          <a:ext cx="5242682" cy="5242682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9E6A8B-49E3-4EB7-B037-9A1A8386AE43}">
      <dsp:nvSpPr>
        <dsp:cNvPr id="0" name=""/>
        <dsp:cNvSpPr/>
      </dsp:nvSpPr>
      <dsp:spPr>
        <a:xfrm>
          <a:off x="1832352" y="583014"/>
          <a:ext cx="5242682" cy="5242682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0921CB-5CF4-4671-897E-B057FA036C1C}">
      <dsp:nvSpPr>
        <dsp:cNvPr id="0" name=""/>
        <dsp:cNvSpPr/>
      </dsp:nvSpPr>
      <dsp:spPr>
        <a:xfrm>
          <a:off x="1832352" y="583014"/>
          <a:ext cx="5242682" cy="5242682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20D50-8F7C-4208-B8FB-78CC64C1FA48}">
      <dsp:nvSpPr>
        <dsp:cNvPr id="0" name=""/>
        <dsp:cNvSpPr/>
      </dsp:nvSpPr>
      <dsp:spPr>
        <a:xfrm>
          <a:off x="1832352" y="583014"/>
          <a:ext cx="5242682" cy="5242682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CCE4C0-1EE4-4587-8420-638F8251A225}">
      <dsp:nvSpPr>
        <dsp:cNvPr id="0" name=""/>
        <dsp:cNvSpPr/>
      </dsp:nvSpPr>
      <dsp:spPr>
        <a:xfrm>
          <a:off x="1832352" y="583014"/>
          <a:ext cx="5242682" cy="5242682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10DEAC-EFF4-414D-8120-D041DC6A8F5F}">
      <dsp:nvSpPr>
        <dsp:cNvPr id="0" name=""/>
        <dsp:cNvSpPr/>
      </dsp:nvSpPr>
      <dsp:spPr>
        <a:xfrm>
          <a:off x="1832352" y="583014"/>
          <a:ext cx="5242682" cy="5242682"/>
        </a:xfrm>
        <a:prstGeom prst="blockArc">
          <a:avLst>
            <a:gd name="adj1" fmla="val 0"/>
            <a:gd name="adj2" fmla="val 2700000"/>
            <a:gd name="adj3" fmla="val 343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BD29F4-5F49-45F6-9FE6-3E02036DCF80}">
      <dsp:nvSpPr>
        <dsp:cNvPr id="0" name=""/>
        <dsp:cNvSpPr/>
      </dsp:nvSpPr>
      <dsp:spPr>
        <a:xfrm>
          <a:off x="1832352" y="583014"/>
          <a:ext cx="5242682" cy="5242682"/>
        </a:xfrm>
        <a:prstGeom prst="blockArc">
          <a:avLst>
            <a:gd name="adj1" fmla="val 18900000"/>
            <a:gd name="adj2" fmla="val 0"/>
            <a:gd name="adj3" fmla="val 343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C7CA6C-403E-4D84-8713-445BC9609D19}">
      <dsp:nvSpPr>
        <dsp:cNvPr id="0" name=""/>
        <dsp:cNvSpPr/>
      </dsp:nvSpPr>
      <dsp:spPr>
        <a:xfrm>
          <a:off x="1832352" y="583014"/>
          <a:ext cx="5242682" cy="5242682"/>
        </a:xfrm>
        <a:prstGeom prst="blockArc">
          <a:avLst>
            <a:gd name="adj1" fmla="val 16200000"/>
            <a:gd name="adj2" fmla="val 18900000"/>
            <a:gd name="adj3" fmla="val 343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09368F-E325-4BB5-B1D8-766EEA8DEAC0}">
      <dsp:nvSpPr>
        <dsp:cNvPr id="0" name=""/>
        <dsp:cNvSpPr/>
      </dsp:nvSpPr>
      <dsp:spPr>
        <a:xfrm>
          <a:off x="3853659" y="2671319"/>
          <a:ext cx="1200069" cy="106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RACIONALIDAD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CRÍTICA</a:t>
          </a:r>
          <a:endParaRPr lang="es-MX" sz="1000" kern="1200" dirty="0"/>
        </a:p>
      </dsp:txBody>
      <dsp:txXfrm>
        <a:off x="4029405" y="2827442"/>
        <a:ext cx="848577" cy="753826"/>
      </dsp:txXfrm>
    </dsp:sp>
    <dsp:sp modelId="{2BEF5AA2-EA3C-4EEC-974A-E8BADA518492}">
      <dsp:nvSpPr>
        <dsp:cNvPr id="0" name=""/>
        <dsp:cNvSpPr/>
      </dsp:nvSpPr>
      <dsp:spPr>
        <a:xfrm>
          <a:off x="3829038" y="3334"/>
          <a:ext cx="1249310" cy="1249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latin typeface="Arial" pitchFamily="34" charset="0"/>
              <a:cs typeface="Arial" pitchFamily="34" charset="0"/>
            </a:rPr>
            <a:t>SUPERACION DE LA RACIONALIDAD INSTRUMENTAL</a:t>
          </a:r>
          <a:endParaRPr lang="es-MX" sz="800" b="1" kern="1200" dirty="0">
            <a:latin typeface="Arial" pitchFamily="34" charset="0"/>
            <a:cs typeface="Arial" pitchFamily="34" charset="0"/>
          </a:endParaRPr>
        </a:p>
      </dsp:txBody>
      <dsp:txXfrm>
        <a:off x="4011995" y="186291"/>
        <a:ext cx="883396" cy="883396"/>
      </dsp:txXfrm>
    </dsp:sp>
    <dsp:sp modelId="{D83B7D2E-7F1C-46BE-BCA7-85021C370BFA}">
      <dsp:nvSpPr>
        <dsp:cNvPr id="0" name=""/>
        <dsp:cNvSpPr/>
      </dsp:nvSpPr>
      <dsp:spPr>
        <a:xfrm>
          <a:off x="5650804" y="757934"/>
          <a:ext cx="1249310" cy="1249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latin typeface="Aharoni" pitchFamily="2" charset="-79"/>
              <a:cs typeface="Aharoni" pitchFamily="2" charset="-79"/>
            </a:rPr>
            <a:t>DESDE LO SOCIAL EL OBJETO DE ESTUDIO Y EL SUJETO COINCIDEN</a:t>
          </a:r>
          <a:endParaRPr lang="es-MX" sz="1000" kern="1200" dirty="0">
            <a:latin typeface="Aharoni" pitchFamily="2" charset="-79"/>
            <a:cs typeface="Aharoni" pitchFamily="2" charset="-79"/>
          </a:endParaRPr>
        </a:p>
      </dsp:txBody>
      <dsp:txXfrm>
        <a:off x="5833761" y="940891"/>
        <a:ext cx="883396" cy="883396"/>
      </dsp:txXfrm>
    </dsp:sp>
    <dsp:sp modelId="{1D8C1C49-31F4-4058-9109-ABEEAB37656F}">
      <dsp:nvSpPr>
        <dsp:cNvPr id="0" name=""/>
        <dsp:cNvSpPr/>
      </dsp:nvSpPr>
      <dsp:spPr>
        <a:xfrm>
          <a:off x="6329077" y="2579700"/>
          <a:ext cx="1401963" cy="1249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>
              <a:latin typeface="Arial" pitchFamily="34" charset="0"/>
              <a:cs typeface="Arial" pitchFamily="34" charset="0"/>
            </a:rPr>
            <a:t>EL ARMA PARA LA SUPERACIÓN ES LA CRÍTICA CREATIVA PERMITE LA RECUPERACIÓN DE LA REFLEXIÓN</a:t>
          </a:r>
          <a:endParaRPr lang="es-MX" sz="800" kern="1200" dirty="0">
            <a:latin typeface="Arial" pitchFamily="34" charset="0"/>
            <a:cs typeface="Arial" pitchFamily="34" charset="0"/>
          </a:endParaRPr>
        </a:p>
      </dsp:txBody>
      <dsp:txXfrm>
        <a:off x="6534390" y="2762657"/>
        <a:ext cx="991337" cy="883396"/>
      </dsp:txXfrm>
    </dsp:sp>
    <dsp:sp modelId="{03C92520-C345-4667-AAD3-AB3BF9FE1E3A}">
      <dsp:nvSpPr>
        <dsp:cNvPr id="0" name=""/>
        <dsp:cNvSpPr/>
      </dsp:nvSpPr>
      <dsp:spPr>
        <a:xfrm>
          <a:off x="5391772" y="4401466"/>
          <a:ext cx="1767374" cy="1249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Arial" pitchFamily="34" charset="0"/>
              <a:cs typeface="Arial" pitchFamily="34" charset="0"/>
            </a:rPr>
            <a:t>CRÍTICA CREATIVA PERMITE QUE EL HOMBRE SE REENCUENTRE CON LA NATURALEZA COMO UN TODO</a:t>
          </a:r>
          <a:endParaRPr lang="es-MX" sz="1000" b="1" kern="1200" dirty="0">
            <a:latin typeface="Arial" pitchFamily="34" charset="0"/>
            <a:cs typeface="Arial" pitchFamily="34" charset="0"/>
          </a:endParaRPr>
        </a:p>
      </dsp:txBody>
      <dsp:txXfrm>
        <a:off x="5650598" y="4584423"/>
        <a:ext cx="1249722" cy="883396"/>
      </dsp:txXfrm>
    </dsp:sp>
    <dsp:sp modelId="{D97D7F8D-4D8E-488A-8C4B-C280379D5E4E}">
      <dsp:nvSpPr>
        <dsp:cNvPr id="0" name=""/>
        <dsp:cNvSpPr/>
      </dsp:nvSpPr>
      <dsp:spPr>
        <a:xfrm>
          <a:off x="3711291" y="5156066"/>
          <a:ext cx="1484805" cy="1249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Arial" pitchFamily="34" charset="0"/>
              <a:cs typeface="Arial" pitchFamily="34" charset="0"/>
            </a:rPr>
            <a:t>EL HOMBRE ES PARTE INSOLUBLE DE LA NATURALEZA</a:t>
          </a:r>
          <a:endParaRPr lang="es-MX" sz="1000" b="1" kern="1200" dirty="0">
            <a:latin typeface="Arial" pitchFamily="34" charset="0"/>
            <a:cs typeface="Arial" pitchFamily="34" charset="0"/>
          </a:endParaRPr>
        </a:p>
      </dsp:txBody>
      <dsp:txXfrm>
        <a:off x="3928736" y="5339023"/>
        <a:ext cx="1049915" cy="883396"/>
      </dsp:txXfrm>
    </dsp:sp>
    <dsp:sp modelId="{E1ECFDEA-A327-4577-B05C-B96CCC02A4DC}">
      <dsp:nvSpPr>
        <dsp:cNvPr id="0" name=""/>
        <dsp:cNvSpPr/>
      </dsp:nvSpPr>
      <dsp:spPr>
        <a:xfrm>
          <a:off x="1577041" y="4401466"/>
          <a:ext cx="2109773" cy="1249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Arial" pitchFamily="34" charset="0"/>
              <a:cs typeface="Arial" pitchFamily="34" charset="0"/>
            </a:rPr>
            <a:t>ES EL ARTE DEL CUESTIONAMIENTO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Arial" pitchFamily="34" charset="0"/>
              <a:cs typeface="Arial" pitchFamily="34" charset="0"/>
            </a:rPr>
            <a:t>CUESTIONAMOS EL ORDEN Y LA REALIDAD</a:t>
          </a:r>
          <a:endParaRPr lang="es-MX" sz="1000" b="1" kern="1200" dirty="0">
            <a:latin typeface="Arial" pitchFamily="34" charset="0"/>
            <a:cs typeface="Arial" pitchFamily="34" charset="0"/>
          </a:endParaRPr>
        </a:p>
      </dsp:txBody>
      <dsp:txXfrm>
        <a:off x="1886010" y="4584423"/>
        <a:ext cx="1491835" cy="883396"/>
      </dsp:txXfrm>
    </dsp:sp>
    <dsp:sp modelId="{EC9D71FA-ED53-427B-8B44-A7AFE457DA81}">
      <dsp:nvSpPr>
        <dsp:cNvPr id="0" name=""/>
        <dsp:cNvSpPr/>
      </dsp:nvSpPr>
      <dsp:spPr>
        <a:xfrm>
          <a:off x="909918" y="2579700"/>
          <a:ext cx="1934819" cy="1249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Arial" pitchFamily="34" charset="0"/>
              <a:cs typeface="Arial" pitchFamily="34" charset="0"/>
            </a:rPr>
            <a:t>CUANDO CUESTIONAMOS LA REALIDAD ABRIMOS LA PUERTA A LA IMAGINACION DE OTRAS REALIDADES POSIBLES</a:t>
          </a:r>
          <a:endParaRPr lang="es-MX" sz="1000" b="1" kern="1200" dirty="0">
            <a:latin typeface="Arial" pitchFamily="34" charset="0"/>
            <a:cs typeface="Arial" pitchFamily="34" charset="0"/>
          </a:endParaRPr>
        </a:p>
      </dsp:txBody>
      <dsp:txXfrm>
        <a:off x="1193266" y="2762657"/>
        <a:ext cx="1368123" cy="883396"/>
      </dsp:txXfrm>
    </dsp:sp>
    <dsp:sp modelId="{D9397799-BC78-4B24-8C0F-0928CA3EBAF8}">
      <dsp:nvSpPr>
        <dsp:cNvPr id="0" name=""/>
        <dsp:cNvSpPr/>
      </dsp:nvSpPr>
      <dsp:spPr>
        <a:xfrm>
          <a:off x="1881635" y="757934"/>
          <a:ext cx="1500584" cy="1249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latin typeface="Arial" pitchFamily="34" charset="0"/>
              <a:cs typeface="Arial" pitchFamily="34" charset="0"/>
            </a:rPr>
            <a:t>LA CRÍTA ES EL ARMA PRINCIPAL QUE FOMENTO EL MOMENTO REFLEXIVO PERMITIENDO QUE EL HOMBRE SE REENCUENTRE CON LA NATURALEZA</a:t>
          </a:r>
          <a:endParaRPr lang="es-MX" sz="800" b="1" kern="1200" dirty="0">
            <a:latin typeface="Arial" pitchFamily="34" charset="0"/>
            <a:cs typeface="Arial" pitchFamily="34" charset="0"/>
          </a:endParaRPr>
        </a:p>
      </dsp:txBody>
      <dsp:txXfrm>
        <a:off x="2101390" y="940891"/>
        <a:ext cx="1061074" cy="883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26674-6CC5-4620-803E-8C2DF8C9328B}">
      <dsp:nvSpPr>
        <dsp:cNvPr id="0" name=""/>
        <dsp:cNvSpPr/>
      </dsp:nvSpPr>
      <dsp:spPr>
        <a:xfrm>
          <a:off x="1675005" y="728557"/>
          <a:ext cx="4879589" cy="4879589"/>
        </a:xfrm>
        <a:prstGeom prst="blockArc">
          <a:avLst>
            <a:gd name="adj1" fmla="val 10800000"/>
            <a:gd name="adj2" fmla="val 16200000"/>
            <a:gd name="adj3" fmla="val 46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1A5D5-0C4F-4FC4-B15A-5793CB412C88}">
      <dsp:nvSpPr>
        <dsp:cNvPr id="0" name=""/>
        <dsp:cNvSpPr/>
      </dsp:nvSpPr>
      <dsp:spPr>
        <a:xfrm>
          <a:off x="1675005" y="728557"/>
          <a:ext cx="4879589" cy="4879589"/>
        </a:xfrm>
        <a:prstGeom prst="blockArc">
          <a:avLst>
            <a:gd name="adj1" fmla="val 5400000"/>
            <a:gd name="adj2" fmla="val 10800000"/>
            <a:gd name="adj3" fmla="val 46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2AD39-434A-41F5-B429-FBAEB9B8D7D9}">
      <dsp:nvSpPr>
        <dsp:cNvPr id="0" name=""/>
        <dsp:cNvSpPr/>
      </dsp:nvSpPr>
      <dsp:spPr>
        <a:xfrm>
          <a:off x="1675005" y="728557"/>
          <a:ext cx="4879589" cy="4879589"/>
        </a:xfrm>
        <a:prstGeom prst="blockArc">
          <a:avLst>
            <a:gd name="adj1" fmla="val 0"/>
            <a:gd name="adj2" fmla="val 5400000"/>
            <a:gd name="adj3" fmla="val 46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2F1BE-4F21-4404-9663-ABEF54597F48}">
      <dsp:nvSpPr>
        <dsp:cNvPr id="0" name=""/>
        <dsp:cNvSpPr/>
      </dsp:nvSpPr>
      <dsp:spPr>
        <a:xfrm>
          <a:off x="1675005" y="728557"/>
          <a:ext cx="4879589" cy="4879589"/>
        </a:xfrm>
        <a:prstGeom prst="blockArc">
          <a:avLst>
            <a:gd name="adj1" fmla="val 16200000"/>
            <a:gd name="adj2" fmla="val 0"/>
            <a:gd name="adj3" fmla="val 46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41157-3E00-47E7-84A1-75E3A5BADA3B}">
      <dsp:nvSpPr>
        <dsp:cNvPr id="0" name=""/>
        <dsp:cNvSpPr/>
      </dsp:nvSpPr>
      <dsp:spPr>
        <a:xfrm>
          <a:off x="2993677" y="2047229"/>
          <a:ext cx="2242244" cy="22422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Busca la emancipación: es un camino social que nos permite ubicarnos con claridad en el mundo</a:t>
          </a:r>
          <a:endParaRPr lang="es-MX" sz="1500" b="1" kern="1200" dirty="0"/>
        </a:p>
      </dsp:txBody>
      <dsp:txXfrm>
        <a:off x="3322046" y="2375598"/>
        <a:ext cx="1585506" cy="1585506"/>
      </dsp:txXfrm>
    </dsp:sp>
    <dsp:sp modelId="{23520F39-B58B-440B-AD24-A0B3DE8136E9}">
      <dsp:nvSpPr>
        <dsp:cNvPr id="0" name=""/>
        <dsp:cNvSpPr/>
      </dsp:nvSpPr>
      <dsp:spPr>
        <a:xfrm>
          <a:off x="3330014" y="276"/>
          <a:ext cx="1569571" cy="1569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Solidaridad</a:t>
          </a:r>
          <a:endParaRPr lang="es-MX" sz="1400" b="1" kern="1200" dirty="0"/>
        </a:p>
      </dsp:txBody>
      <dsp:txXfrm>
        <a:off x="3559872" y="230134"/>
        <a:ext cx="1109855" cy="1109855"/>
      </dsp:txXfrm>
    </dsp:sp>
    <dsp:sp modelId="{2D49826D-7957-4209-8250-F7FE2AB5317B}">
      <dsp:nvSpPr>
        <dsp:cNvPr id="0" name=""/>
        <dsp:cNvSpPr/>
      </dsp:nvSpPr>
      <dsp:spPr>
        <a:xfrm>
          <a:off x="5713304" y="2383566"/>
          <a:ext cx="1569571" cy="1569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Justicia social</a:t>
          </a:r>
          <a:endParaRPr lang="es-MX" sz="1400" b="1" kern="1200" dirty="0"/>
        </a:p>
      </dsp:txBody>
      <dsp:txXfrm>
        <a:off x="5943162" y="2613424"/>
        <a:ext cx="1109855" cy="1109855"/>
      </dsp:txXfrm>
    </dsp:sp>
    <dsp:sp modelId="{961CA371-3615-4C0A-86B6-A4CB08986F3C}">
      <dsp:nvSpPr>
        <dsp:cNvPr id="0" name=""/>
        <dsp:cNvSpPr/>
      </dsp:nvSpPr>
      <dsp:spPr>
        <a:xfrm>
          <a:off x="3330014" y="4766856"/>
          <a:ext cx="1569571" cy="1569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Libertad</a:t>
          </a:r>
          <a:endParaRPr lang="es-MX" sz="1400" b="1" kern="1200" dirty="0"/>
        </a:p>
      </dsp:txBody>
      <dsp:txXfrm>
        <a:off x="3559872" y="4996714"/>
        <a:ext cx="1109855" cy="1109855"/>
      </dsp:txXfrm>
    </dsp:sp>
    <dsp:sp modelId="{3B1A27A3-E0BB-4533-8109-5EB55D048310}">
      <dsp:nvSpPr>
        <dsp:cNvPr id="0" name=""/>
        <dsp:cNvSpPr/>
      </dsp:nvSpPr>
      <dsp:spPr>
        <a:xfrm>
          <a:off x="946724" y="2383566"/>
          <a:ext cx="1569571" cy="1569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 través de procesos de  formación de conciencia crítica</a:t>
          </a:r>
          <a:endParaRPr lang="es-MX" sz="1400" b="1" kern="1200" dirty="0"/>
        </a:p>
      </dsp:txBody>
      <dsp:txXfrm>
        <a:off x="1176582" y="2613424"/>
        <a:ext cx="1109855" cy="11098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069E2-96E0-4DB9-904E-DFDBE4D5ED94}">
      <dsp:nvSpPr>
        <dsp:cNvPr id="0" name=""/>
        <dsp:cNvSpPr/>
      </dsp:nvSpPr>
      <dsp:spPr>
        <a:xfrm>
          <a:off x="3808744" y="2754495"/>
          <a:ext cx="3366606" cy="336660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La didáctica crítica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haroni" pitchFamily="2" charset="-79"/>
              <a:cs typeface="Aharoni" pitchFamily="2" charset="-79"/>
            </a:rPr>
            <a:t>Es el pensar y actuar científico que reelabora y cuestiona a la luz de los datos surgidos de la propia investigación</a:t>
          </a:r>
          <a:endParaRPr lang="es-MX" sz="1400" kern="1200" dirty="0"/>
        </a:p>
      </dsp:txBody>
      <dsp:txXfrm>
        <a:off x="4485582" y="3543106"/>
        <a:ext cx="2012930" cy="1730505"/>
      </dsp:txXfrm>
    </dsp:sp>
    <dsp:sp modelId="{80B8E0EF-A7AA-4FAF-838C-FC8402DF87F0}">
      <dsp:nvSpPr>
        <dsp:cNvPr id="0" name=""/>
        <dsp:cNvSpPr/>
      </dsp:nvSpPr>
      <dsp:spPr>
        <a:xfrm>
          <a:off x="1849992" y="1958752"/>
          <a:ext cx="2448440" cy="244844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La pedagogía crítica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Aharoni" pitchFamily="2" charset="-79"/>
              <a:cs typeface="Aharoni" pitchFamily="2" charset="-79"/>
            </a:rPr>
            <a:t>Cuestiona y desafía los medios de dominación</a:t>
          </a:r>
          <a:endParaRPr lang="es-MX" sz="1400" b="1" i="1" kern="1200" dirty="0">
            <a:latin typeface="Aharoni" pitchFamily="2" charset="-79"/>
            <a:cs typeface="Aharoni" pitchFamily="2" charset="-79"/>
          </a:endParaRPr>
        </a:p>
      </dsp:txBody>
      <dsp:txXfrm>
        <a:off x="2466394" y="2578880"/>
        <a:ext cx="1215636" cy="1208184"/>
      </dsp:txXfrm>
    </dsp:sp>
    <dsp:sp modelId="{BB087ACA-7E5A-4455-B7D2-D26A2E60DF45}">
      <dsp:nvSpPr>
        <dsp:cNvPr id="0" name=""/>
        <dsp:cNvSpPr/>
      </dsp:nvSpPr>
      <dsp:spPr>
        <a:xfrm rot="20700000">
          <a:off x="3221368" y="269578"/>
          <a:ext cx="2398972" cy="2398972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PTEO se apoya en </a:t>
          </a:r>
          <a:endParaRPr lang="es-MX" sz="1400" kern="1200" dirty="0"/>
        </a:p>
      </dsp:txBody>
      <dsp:txXfrm rot="-20700000">
        <a:off x="3747533" y="795743"/>
        <a:ext cx="1346642" cy="1346642"/>
      </dsp:txXfrm>
    </dsp:sp>
    <dsp:sp modelId="{273B6609-1516-4338-B13C-0A7DB3B37802}">
      <dsp:nvSpPr>
        <dsp:cNvPr id="0" name=""/>
        <dsp:cNvSpPr/>
      </dsp:nvSpPr>
      <dsp:spPr>
        <a:xfrm>
          <a:off x="3571568" y="2234047"/>
          <a:ext cx="4309255" cy="4309255"/>
        </a:xfrm>
        <a:prstGeom prst="circularArrow">
          <a:avLst>
            <a:gd name="adj1" fmla="val 4687"/>
            <a:gd name="adj2" fmla="val 299029"/>
            <a:gd name="adj3" fmla="val 2548739"/>
            <a:gd name="adj4" fmla="val 1579280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0F129-9D50-4D93-8E73-CF725AD371C5}">
      <dsp:nvSpPr>
        <dsp:cNvPr id="0" name=""/>
        <dsp:cNvSpPr/>
      </dsp:nvSpPr>
      <dsp:spPr>
        <a:xfrm>
          <a:off x="1416378" y="1408736"/>
          <a:ext cx="3130943" cy="31309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CFBE0-21B1-4AF2-A78B-C2562E73A683}">
      <dsp:nvSpPr>
        <dsp:cNvPr id="0" name=""/>
        <dsp:cNvSpPr/>
      </dsp:nvSpPr>
      <dsp:spPr>
        <a:xfrm>
          <a:off x="2666461" y="-264155"/>
          <a:ext cx="3375787" cy="33757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46D21-0AEF-422C-8AA0-3853135E2D57}">
      <dsp:nvSpPr>
        <dsp:cNvPr id="0" name=""/>
        <dsp:cNvSpPr/>
      </dsp:nvSpPr>
      <dsp:spPr>
        <a:xfrm>
          <a:off x="1862688" y="402524"/>
          <a:ext cx="5201857" cy="520185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Propiciar un proceso de desarrollo y transformación de conciencias</a:t>
          </a:r>
          <a:endParaRPr lang="es-MX" sz="2100" kern="1200" dirty="0"/>
        </a:p>
      </dsp:txBody>
      <dsp:txXfrm>
        <a:off x="4604191" y="1504823"/>
        <a:ext cx="1857806" cy="1548172"/>
      </dsp:txXfrm>
    </dsp:sp>
    <dsp:sp modelId="{74592894-2DD4-44CE-B701-8D8F6DFF5619}">
      <dsp:nvSpPr>
        <dsp:cNvPr id="0" name=""/>
        <dsp:cNvSpPr/>
      </dsp:nvSpPr>
      <dsp:spPr>
        <a:xfrm>
          <a:off x="1755555" y="588305"/>
          <a:ext cx="5201857" cy="520185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Emancipación</a:t>
          </a:r>
          <a:endParaRPr lang="es-MX" sz="2100" kern="1200" dirty="0"/>
        </a:p>
      </dsp:txBody>
      <dsp:txXfrm>
        <a:off x="2994092" y="3963320"/>
        <a:ext cx="2786709" cy="1362391"/>
      </dsp:txXfrm>
    </dsp:sp>
    <dsp:sp modelId="{7FE97DB3-2930-4D54-8087-E6A5F50DE12B}">
      <dsp:nvSpPr>
        <dsp:cNvPr id="0" name=""/>
        <dsp:cNvSpPr/>
      </dsp:nvSpPr>
      <dsp:spPr>
        <a:xfrm>
          <a:off x="1648421" y="402524"/>
          <a:ext cx="5201857" cy="520185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¿Objetivo?</a:t>
          </a:r>
          <a:endParaRPr lang="es-MX" sz="2100" kern="1200" dirty="0"/>
        </a:p>
      </dsp:txBody>
      <dsp:txXfrm>
        <a:off x="2250970" y="1504823"/>
        <a:ext cx="1857806" cy="1548172"/>
      </dsp:txXfrm>
    </dsp:sp>
    <dsp:sp modelId="{7B9A6185-1BCA-413C-BFD2-4A2853FB4C2C}">
      <dsp:nvSpPr>
        <dsp:cNvPr id="0" name=""/>
        <dsp:cNvSpPr/>
      </dsp:nvSpPr>
      <dsp:spPr>
        <a:xfrm>
          <a:off x="1541098" y="80504"/>
          <a:ext cx="5845897" cy="58458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7D2A6-7738-4196-BF76-B2590D3CCA16}">
      <dsp:nvSpPr>
        <dsp:cNvPr id="0" name=""/>
        <dsp:cNvSpPr/>
      </dsp:nvSpPr>
      <dsp:spPr>
        <a:xfrm>
          <a:off x="1433535" y="265956"/>
          <a:ext cx="5845897" cy="58458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76719-EFC0-4EB0-9748-18681317D64B}">
      <dsp:nvSpPr>
        <dsp:cNvPr id="0" name=""/>
        <dsp:cNvSpPr/>
      </dsp:nvSpPr>
      <dsp:spPr>
        <a:xfrm>
          <a:off x="1325972" y="80504"/>
          <a:ext cx="5845897" cy="58458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84611-941F-4240-B202-5C16560DE669}">
      <dsp:nvSpPr>
        <dsp:cNvPr id="0" name=""/>
        <dsp:cNvSpPr/>
      </dsp:nvSpPr>
      <dsp:spPr>
        <a:xfrm>
          <a:off x="1889055" y="693327"/>
          <a:ext cx="4641955" cy="4641955"/>
        </a:xfrm>
        <a:prstGeom prst="blockArc">
          <a:avLst>
            <a:gd name="adj1" fmla="val 8724785"/>
            <a:gd name="adj2" fmla="val 1637862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3C238-EE31-46D7-8A7D-2A5FA0BC31FB}">
      <dsp:nvSpPr>
        <dsp:cNvPr id="0" name=""/>
        <dsp:cNvSpPr/>
      </dsp:nvSpPr>
      <dsp:spPr>
        <a:xfrm>
          <a:off x="1995547" y="863418"/>
          <a:ext cx="4641955" cy="4641955"/>
        </a:xfrm>
        <a:prstGeom prst="blockArc">
          <a:avLst>
            <a:gd name="adj1" fmla="val 1770818"/>
            <a:gd name="adj2" fmla="val 902918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919C4-DCEA-42C8-AFEB-FA8885B2DA71}">
      <dsp:nvSpPr>
        <dsp:cNvPr id="0" name=""/>
        <dsp:cNvSpPr/>
      </dsp:nvSpPr>
      <dsp:spPr>
        <a:xfrm>
          <a:off x="2101288" y="694417"/>
          <a:ext cx="4641955" cy="4641955"/>
        </a:xfrm>
        <a:prstGeom prst="blockArc">
          <a:avLst>
            <a:gd name="adj1" fmla="val 16056680"/>
            <a:gd name="adj2" fmla="val 207321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D7520-193A-469C-8711-491AAA4C7411}">
      <dsp:nvSpPr>
        <dsp:cNvPr id="0" name=""/>
        <dsp:cNvSpPr/>
      </dsp:nvSpPr>
      <dsp:spPr>
        <a:xfrm>
          <a:off x="3258864" y="1948452"/>
          <a:ext cx="2137825" cy="21378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b="1" kern="1200" dirty="0" smtClean="0">
              <a:solidFill>
                <a:srgbClr val="FFFF00"/>
              </a:solidFill>
            </a:rPr>
            <a:t>RAZÓN</a:t>
          </a:r>
          <a:endParaRPr lang="es-MX" sz="3700" b="1" kern="1200" dirty="0">
            <a:solidFill>
              <a:srgbClr val="FFFF00"/>
            </a:solidFill>
          </a:endParaRPr>
        </a:p>
      </dsp:txBody>
      <dsp:txXfrm>
        <a:off x="3571941" y="2261529"/>
        <a:ext cx="1511671" cy="1511671"/>
      </dsp:txXfrm>
    </dsp:sp>
    <dsp:sp modelId="{6420FBE1-81B2-49BB-AEB0-49C387BCCA44}">
      <dsp:nvSpPr>
        <dsp:cNvPr id="0" name=""/>
        <dsp:cNvSpPr/>
      </dsp:nvSpPr>
      <dsp:spPr>
        <a:xfrm>
          <a:off x="3182942" y="2021"/>
          <a:ext cx="2289670" cy="14964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LENGUAJE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518256" y="221175"/>
        <a:ext cx="1619042" cy="1058169"/>
      </dsp:txXfrm>
    </dsp:sp>
    <dsp:sp modelId="{2824F15D-5B80-4F5F-9073-3D0C05D8DB8A}">
      <dsp:nvSpPr>
        <dsp:cNvPr id="0" name=""/>
        <dsp:cNvSpPr/>
      </dsp:nvSpPr>
      <dsp:spPr>
        <a:xfrm>
          <a:off x="5112564" y="3553002"/>
          <a:ext cx="2353764" cy="14964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RELIGION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457265" y="3772156"/>
        <a:ext cx="1664362" cy="1058169"/>
      </dsp:txXfrm>
    </dsp:sp>
    <dsp:sp modelId="{DF0D99DA-024E-42AA-BA33-2B6D79CB66CF}">
      <dsp:nvSpPr>
        <dsp:cNvPr id="0" name=""/>
        <dsp:cNvSpPr/>
      </dsp:nvSpPr>
      <dsp:spPr>
        <a:xfrm>
          <a:off x="1224132" y="3553002"/>
          <a:ext cx="2238940" cy="149647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 smtClean="0">
            <a:solidFill>
              <a:schemeClr val="bg1">
                <a:lumMod val="95000"/>
              </a:schemeClr>
            </a:solidFill>
            <a:latin typeface="Comic Sans MS" panose="030F0702030302020204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 smtClean="0">
            <a:solidFill>
              <a:schemeClr val="bg1">
                <a:lumMod val="95000"/>
              </a:schemeClr>
            </a:solidFill>
            <a:latin typeface="Comic Sans MS" panose="030F0702030302020204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EJERCITO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552017" y="3772156"/>
        <a:ext cx="1583170" cy="10581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1DA4E-52D9-4A2C-9743-9552473634B3}">
      <dsp:nvSpPr>
        <dsp:cNvPr id="0" name=""/>
        <dsp:cNvSpPr/>
      </dsp:nvSpPr>
      <dsp:spPr>
        <a:xfrm>
          <a:off x="3621175" y="2485566"/>
          <a:ext cx="1886866" cy="1886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/>
            <a:t>PTEO</a:t>
          </a:r>
          <a:endParaRPr lang="es-MX" sz="4700" kern="1200" dirty="0"/>
        </a:p>
      </dsp:txBody>
      <dsp:txXfrm>
        <a:off x="3897500" y="2761891"/>
        <a:ext cx="1334216" cy="1334216"/>
      </dsp:txXfrm>
    </dsp:sp>
    <dsp:sp modelId="{8122240C-9C60-4EDE-940B-537CE6971842}">
      <dsp:nvSpPr>
        <dsp:cNvPr id="0" name=""/>
        <dsp:cNvSpPr/>
      </dsp:nvSpPr>
      <dsp:spPr>
        <a:xfrm rot="16200000">
          <a:off x="4279703" y="2181869"/>
          <a:ext cx="569810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69810" y="18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4550363" y="2186416"/>
        <a:ext cx="28490" cy="28490"/>
      </dsp:txXfrm>
    </dsp:sp>
    <dsp:sp modelId="{2B7CE104-155E-4E49-9421-BD3402B82F07}">
      <dsp:nvSpPr>
        <dsp:cNvPr id="0" name=""/>
        <dsp:cNvSpPr/>
      </dsp:nvSpPr>
      <dsp:spPr>
        <a:xfrm>
          <a:off x="3356957" y="28890"/>
          <a:ext cx="2415302" cy="18868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NO ES UN DOCUMENTO</a:t>
          </a:r>
          <a:endParaRPr lang="es-MX" sz="2000" b="1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710670" y="305215"/>
        <a:ext cx="1707876" cy="1334216"/>
      </dsp:txXfrm>
    </dsp:sp>
    <dsp:sp modelId="{7D63D830-B4D1-404E-A236-4100B7F45195}">
      <dsp:nvSpPr>
        <dsp:cNvPr id="0" name=""/>
        <dsp:cNvSpPr/>
      </dsp:nvSpPr>
      <dsp:spPr>
        <a:xfrm>
          <a:off x="5508041" y="3410207"/>
          <a:ext cx="335093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35093" y="18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5667210" y="3420622"/>
        <a:ext cx="16754" cy="16754"/>
      </dsp:txXfrm>
    </dsp:sp>
    <dsp:sp modelId="{86510ACD-CFDA-4C93-AA67-25BD546E3FD8}">
      <dsp:nvSpPr>
        <dsp:cNvPr id="0" name=""/>
        <dsp:cNvSpPr/>
      </dsp:nvSpPr>
      <dsp:spPr>
        <a:xfrm>
          <a:off x="5843135" y="2485566"/>
          <a:ext cx="2356299" cy="1886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NO ES UN PROGRAMA</a:t>
          </a:r>
          <a:endParaRPr lang="es-MX" sz="2000" b="1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6188207" y="2761891"/>
        <a:ext cx="1666155" cy="1334216"/>
      </dsp:txXfrm>
    </dsp:sp>
    <dsp:sp modelId="{E1B86424-DE95-4382-BCD8-8384010707FF}">
      <dsp:nvSpPr>
        <dsp:cNvPr id="0" name=""/>
        <dsp:cNvSpPr/>
      </dsp:nvSpPr>
      <dsp:spPr>
        <a:xfrm rot="5400000">
          <a:off x="4279703" y="4638545"/>
          <a:ext cx="569810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69810" y="18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4550363" y="4643093"/>
        <a:ext cx="28490" cy="28490"/>
      </dsp:txXfrm>
    </dsp:sp>
    <dsp:sp modelId="{C12CBD0A-40BD-4A46-B237-7CA865AE9332}">
      <dsp:nvSpPr>
        <dsp:cNvPr id="0" name=""/>
        <dsp:cNvSpPr/>
      </dsp:nvSpPr>
      <dsp:spPr>
        <a:xfrm>
          <a:off x="3131844" y="4942243"/>
          <a:ext cx="2865527" cy="18868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PROCESO CONTINUO DE CONSTRUCCION</a:t>
          </a:r>
          <a:endParaRPr lang="es-MX" sz="1800" b="1" i="1" kern="12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51491" y="5218568"/>
        <a:ext cx="2026233" cy="1334216"/>
      </dsp:txXfrm>
    </dsp:sp>
    <dsp:sp modelId="{BBB3B850-C64D-4319-A087-CDD373540446}">
      <dsp:nvSpPr>
        <dsp:cNvPr id="0" name=""/>
        <dsp:cNvSpPr/>
      </dsp:nvSpPr>
      <dsp:spPr>
        <a:xfrm rot="10800000">
          <a:off x="3378802" y="3410207"/>
          <a:ext cx="242373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242373" y="18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 rot="10800000">
        <a:off x="3493929" y="3422940"/>
        <a:ext cx="12118" cy="12118"/>
      </dsp:txXfrm>
    </dsp:sp>
    <dsp:sp modelId="{D44A7646-1283-4EDD-88C6-7EA9F8E0C538}">
      <dsp:nvSpPr>
        <dsp:cNvPr id="0" name=""/>
        <dsp:cNvSpPr/>
      </dsp:nvSpPr>
      <dsp:spPr>
        <a:xfrm>
          <a:off x="837061" y="2485566"/>
          <a:ext cx="2541740" cy="188686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SOMOS NOSOTROS</a:t>
          </a:r>
          <a:endParaRPr lang="es-MX" sz="2000" kern="12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209290" y="2761891"/>
        <a:ext cx="1797282" cy="133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08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46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2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51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60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18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81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69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1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54F10-FF95-4782-99B6-EEB6A1BE8830}" type="datetimeFigureOut">
              <a:rPr lang="es-MX" smtClean="0"/>
              <a:t>19/02/2016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C23C-83D7-4266-A6FA-358852F46FF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85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451131"/>
              </p:ext>
            </p:extLst>
          </p:nvPr>
        </p:nvGraphicFramePr>
        <p:xfrm>
          <a:off x="457200" y="188640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2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226685"/>
              </p:ext>
            </p:extLst>
          </p:nvPr>
        </p:nvGraphicFramePr>
        <p:xfrm>
          <a:off x="457200" y="549274"/>
          <a:ext cx="8229600" cy="61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7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224873"/>
              </p:ext>
            </p:extLst>
          </p:nvPr>
        </p:nvGraphicFramePr>
        <p:xfrm>
          <a:off x="457200" y="332656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6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767805"/>
              </p:ext>
            </p:extLst>
          </p:nvPr>
        </p:nvGraphicFramePr>
        <p:xfrm>
          <a:off x="457200" y="260648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Explosión 1"/>
          <p:cNvSpPr/>
          <p:nvPr/>
        </p:nvSpPr>
        <p:spPr>
          <a:xfrm>
            <a:off x="107504" y="116632"/>
            <a:ext cx="2592288" cy="2448272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En la construcción vigilar la dirección del proyecto mediante el: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El proyecto educativo es la construcción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colectiva que problematiza la realidad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socioeducativa desde sus tres dimensiones.</a:t>
            </a:r>
            <a:endParaRPr lang="es-MX" sz="2000" dirty="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36650"/>
              </p:ext>
            </p:extLst>
          </p:nvPr>
        </p:nvGraphicFramePr>
        <p:xfrm>
          <a:off x="467544" y="1484785"/>
          <a:ext cx="8229600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xplosión 1"/>
          <p:cNvSpPr/>
          <p:nvPr/>
        </p:nvSpPr>
        <p:spPr>
          <a:xfrm>
            <a:off x="251520" y="4941168"/>
            <a:ext cx="8352928" cy="1728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/>
              <a:t>Necesariamente tendrá que reunir estas tres condicionantes para ser un proyecto educativo abarcativo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20584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ACTIVIDAD 1.- REFLEXIONE </a:t>
            </a:r>
            <a:r>
              <a:rPr lang="es-MX" sz="1400" b="1" i="1" dirty="0" smtClean="0">
                <a:solidFill>
                  <a:schemeClr val="tx1"/>
                </a:solidFill>
              </a:rPr>
              <a:t>SOBRE LOS ELEMENTOS A RETOMAR </a:t>
            </a:r>
            <a:r>
              <a:rPr lang="es-MX" sz="1400" dirty="0" smtClean="0">
                <a:solidFill>
                  <a:schemeClr val="tx1"/>
                </a:solidFill>
              </a:rPr>
              <a:t>EN EL PROYECTO Y COLECTIVICE  EXPERIENCIAS DE LO TRABAJADO O POSIBLE DE TRABAJAR EN SU CONTEXTO.</a:t>
            </a:r>
            <a:endParaRPr lang="es-MX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653131"/>
              </p:ext>
            </p:extLst>
          </p:nvPr>
        </p:nvGraphicFramePr>
        <p:xfrm>
          <a:off x="179512" y="980729"/>
          <a:ext cx="8712968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832648"/>
              </a:tblGrid>
              <a:tr h="426757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ELEMENTOS CONSIDERADOS.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REFLEXION SOBRE LO REALIZADO O POSIBLE DE ACCIONAR</a:t>
                      </a: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00368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Relación padres de familia escuela.</a:t>
                      </a:r>
                    </a:p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just"/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 smtClean="0">
                          <a:latin typeface="Arial" pitchFamily="34" charset="0"/>
                          <a:cs typeface="Arial" pitchFamily="34" charset="0"/>
                        </a:rPr>
                        <a:t>Los medios manejan la posición de los padres frente a la escuela, se necesita construir procesos</a:t>
                      </a:r>
                      <a:r>
                        <a:rPr lang="es-MX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contrarios desde cada maestro, cada escuela y comunidad integrándolos a través del diálogo. Se les hace trabajar, no hay sensibilización, involucrarlos totalmente, convencimiento y formación reflexiva. Reeducarnos entre todos.</a:t>
                      </a:r>
                    </a:p>
                  </a:txBody>
                  <a:tcPr/>
                </a:tc>
              </a:tr>
              <a:tr h="313172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Infraestructura.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8904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Imagen social de la escuela-docentes.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Descalificación,  exigencia, cumplimiento, sin involucrarse ni dar nada a cambio,  imagen negativa de escuela y parte de l personal.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172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Formación profesional.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172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Relación entre docentes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MX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04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Descontextualización</a:t>
                      </a: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 de la formación que da la escuela a los estudiantes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Rezago educativo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45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Convivencia escolar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951">
                <a:tc>
                  <a:txBody>
                    <a:bodyPr/>
                    <a:lstStyle/>
                    <a:p>
                      <a:pPr algn="just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Inexistencia de un currículum propio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 smtClean="0">
                          <a:latin typeface="Arial" pitchFamily="34" charset="0"/>
                          <a:cs typeface="Arial" pitchFamily="34" charset="0"/>
                        </a:rPr>
                        <a:t>Hemos caminado acatados a una currícula dada, partamos al contrario ir construyéndola a partir de todas las acciones pedagógicas emprendidas desde las saberes comunitarios sus concepciones</a:t>
                      </a:r>
                      <a:r>
                        <a:rPr lang="es-MX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sociales y valores éticos</a:t>
                      </a: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es-MX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104759"/>
              </p:ext>
            </p:extLst>
          </p:nvPr>
        </p:nvGraphicFramePr>
        <p:xfrm>
          <a:off x="457200" y="332656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9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939446"/>
              </p:ext>
            </p:extLst>
          </p:nvPr>
        </p:nvGraphicFramePr>
        <p:xfrm>
          <a:off x="0" y="332656"/>
          <a:ext cx="9144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8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Actividad 2.- </a:t>
            </a:r>
            <a:r>
              <a:rPr lang="es-MX" sz="2400" b="1" i="1" dirty="0">
                <a:solidFill>
                  <a:schemeClr val="tx1"/>
                </a:solidFill>
              </a:rPr>
              <a:t>Revise los principios del colectivo</a:t>
            </a:r>
            <a:r>
              <a:rPr lang="es-MX" sz="2400" dirty="0">
                <a:solidFill>
                  <a:schemeClr val="tx1"/>
                </a:solidFill>
              </a:rPr>
              <a:t> y reflexione en los de mayor problemática y como superarlos. </a:t>
            </a:r>
            <a:endParaRPr lang="es-MX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165296"/>
              </p:ext>
            </p:extLst>
          </p:nvPr>
        </p:nvGraphicFramePr>
        <p:xfrm>
          <a:off x="457200" y="1268413"/>
          <a:ext cx="7620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PRINCIPIOS</a:t>
                      </a:r>
                      <a:r>
                        <a:rPr lang="es-MX" baseline="0" dirty="0" smtClean="0"/>
                        <a:t> ETICOS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REFLEXION CRITICA DE LA PROBLEMÁTICA.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PROPUESTA PARA SUPERARLA.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Puntualidad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Llegan tarde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Reglamento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Responsabilidad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</a:t>
                      </a:r>
                      <a:r>
                        <a:rPr lang="es-MX" baseline="0" dirty="0" smtClean="0"/>
                        <a:t> existe al 100 %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Sensibilizar,</a:t>
                      </a:r>
                      <a:r>
                        <a:rPr lang="es-MX" baseline="0" dirty="0" smtClean="0"/>
                        <a:t> concientizar, reflexionar.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Respeto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8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2200" dirty="0" smtClean="0">
                <a:solidFill>
                  <a:schemeClr val="tx1"/>
                </a:solidFill>
              </a:rPr>
              <a:t>Actividad 2.- </a:t>
            </a:r>
            <a:r>
              <a:rPr lang="es-MX" sz="2200" b="1" i="1" dirty="0" smtClean="0">
                <a:solidFill>
                  <a:schemeClr val="tx1"/>
                </a:solidFill>
              </a:rPr>
              <a:t>Revise los principios del colectivo </a:t>
            </a:r>
            <a:r>
              <a:rPr lang="es-MX" sz="2200" dirty="0" smtClean="0">
                <a:solidFill>
                  <a:schemeClr val="tx1"/>
                </a:solidFill>
              </a:rPr>
              <a:t>y reflexione en los de mayor problemática y como superarlos</a:t>
            </a:r>
            <a:r>
              <a:rPr lang="es-MX" sz="2400" dirty="0" smtClean="0">
                <a:solidFill>
                  <a:schemeClr val="tx1"/>
                </a:solidFill>
              </a:rPr>
              <a:t>. </a:t>
            </a:r>
            <a:endParaRPr 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851732"/>
              </p:ext>
            </p:extLst>
          </p:nvPr>
        </p:nvGraphicFramePr>
        <p:xfrm>
          <a:off x="395536" y="1196752"/>
          <a:ext cx="8208912" cy="540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240360"/>
                <a:gridCol w="3600400"/>
              </a:tblGrid>
              <a:tr h="613362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PRINCIPIOS</a:t>
                      </a:r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 ETICOS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REFLEXION CRITICA DE LA PROBLEMÁTICA.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PROPUESTA PARA SUPERARLA.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2982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Responsabilidad.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Toman acuerdos. Reglamentos de aula, de escuela. Castigos. Controles, denuncias con los padres, pero el padre no puede formarlo tampoco.</a:t>
                      </a:r>
                    </a:p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Se han dado responsabilidades</a:t>
                      </a:r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 a los mejorcitos o sobresalientes.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Procesos de formación de valores, con estrategias</a:t>
                      </a:r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 como «similitudes», comparación de situaciones de vivencias, modificar la actitud del niño, dialogando, sensibilizando, convenciendo, </a:t>
                      </a:r>
                    </a:p>
                    <a:p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¿nosotros solos como maestros? </a:t>
                      </a:r>
                    </a:p>
                    <a:p>
                      <a:endParaRPr lang="es-MX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Dar responsabilidades a los rezagados.</a:t>
                      </a:r>
                    </a:p>
                    <a:p>
                      <a:endParaRPr lang="es-MX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Enseñarnos unos a otros en colectividad, autoformarnos.</a:t>
                      </a:r>
                    </a:p>
                    <a:p>
                      <a:endParaRPr lang="es-MX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Predicar con el ejemplo.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Equidad.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Tolerancia.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Justicia.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3362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Puntualidad.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33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>
            <a:normAutofit fontScale="90000"/>
          </a:bodyPr>
          <a:lstStyle/>
          <a:p>
            <a:r>
              <a:rPr lang="es-MX" sz="3200" dirty="0" smtClean="0"/>
              <a:t>Rubrica de evaluación del colectivo</a:t>
            </a:r>
            <a:br>
              <a:rPr lang="es-MX" sz="3200" dirty="0" smtClean="0"/>
            </a:br>
            <a:r>
              <a:rPr lang="es-MX" sz="2000" b="1" dirty="0" smtClean="0"/>
              <a:t>Propósito</a:t>
            </a:r>
            <a:r>
              <a:rPr lang="es-MX" sz="1800" dirty="0" smtClean="0"/>
              <a:t>:  propiciar la aplicación y valoración de los principios éticos.</a:t>
            </a:r>
            <a:endParaRPr lang="es-MX" sz="1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172901"/>
              </p:ext>
            </p:extLst>
          </p:nvPr>
        </p:nvGraphicFramePr>
        <p:xfrm>
          <a:off x="457200" y="1196747"/>
          <a:ext cx="7620000" cy="432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1296144"/>
                <a:gridCol w="1152128"/>
                <a:gridCol w="1224136"/>
                <a:gridCol w="1344960"/>
              </a:tblGrid>
              <a:tr h="504061">
                <a:tc>
                  <a:txBody>
                    <a:bodyPr/>
                    <a:lstStyle/>
                    <a:p>
                      <a:r>
                        <a:rPr lang="es-MX" dirty="0" smtClean="0"/>
                        <a:t>           PRINCIPIOS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EXCELENTE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BUENO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REGULAR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DEFICIENTE</a:t>
                      </a:r>
                      <a:endParaRPr lang="es-MX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MX" dirty="0" smtClean="0"/>
                        <a:t>1.- INTEGRACIÓN DEL COLECTIVO.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00066">
                <a:tc>
                  <a:txBody>
                    <a:bodyPr/>
                    <a:lstStyle/>
                    <a:p>
                      <a:r>
                        <a:rPr lang="es-MX" dirty="0" smtClean="0"/>
                        <a:t>2.- FUNCIONAMIENTO.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68086">
                <a:tc>
                  <a:txBody>
                    <a:bodyPr/>
                    <a:lstStyle/>
                    <a:p>
                      <a:r>
                        <a:rPr lang="es-MX" dirty="0" smtClean="0"/>
                        <a:t>3.- PARTICIPACIÓN ACTIVA.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MX" dirty="0" smtClean="0"/>
                        <a:t>4.- RESPONSABILIDAD.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5.- PUNTUALIDAD.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smtClean="0"/>
                        <a:t>6.- COLABORACIÓN.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9523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59183"/>
              </p:ext>
            </p:extLst>
          </p:nvPr>
        </p:nvGraphicFramePr>
        <p:xfrm>
          <a:off x="457200" y="188640"/>
          <a:ext cx="85072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Llamada ovalada"/>
          <p:cNvSpPr/>
          <p:nvPr/>
        </p:nvSpPr>
        <p:spPr>
          <a:xfrm>
            <a:off x="3347864" y="1628800"/>
            <a:ext cx="2520280" cy="1872208"/>
          </a:xfrm>
          <a:prstGeom prst="wedgeEllipseCallout">
            <a:avLst>
              <a:gd name="adj1" fmla="val -1592"/>
              <a:gd name="adj2" fmla="val 1439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Paradójicamente el uso de la razón a traído como consecuencia guerra, sufrimiento</a:t>
            </a:r>
          </a:p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275856" y="4221088"/>
            <a:ext cx="1332148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608004" y="4221088"/>
            <a:ext cx="1476164" cy="22322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4608004" y="5229200"/>
            <a:ext cx="14761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2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la realidad.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C:\Users\IETE\Documents\MÓDULO II\X SI QUIERES LEER\Libros de Rius\La trukulenta historia del kapitalismo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7" y="2374730"/>
            <a:ext cx="820891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1700808"/>
            <a:ext cx="8208911" cy="3168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78340" y="5340310"/>
            <a:ext cx="8064895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Llamada ovalada"/>
          <p:cNvSpPr/>
          <p:nvPr/>
        </p:nvSpPr>
        <p:spPr>
          <a:xfrm>
            <a:off x="395536" y="1412776"/>
            <a:ext cx="3960440" cy="1728192"/>
          </a:xfrm>
          <a:prstGeom prst="wedgeEllipseCallout">
            <a:avLst>
              <a:gd name="adj1" fmla="val 1522"/>
              <a:gd name="adj2" fmla="val 167313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b="1" dirty="0">
                <a:latin typeface="Arial" pitchFamily="34" charset="0"/>
                <a:cs typeface="Arial" pitchFamily="34" charset="0"/>
              </a:rPr>
              <a:t>El estado no nos ha formado para admirar el mundo en que vivimos, sino para vivir sólo en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él.</a:t>
            </a:r>
            <a:endParaRPr lang="es-MX" dirty="0"/>
          </a:p>
        </p:txBody>
      </p:sp>
      <p:sp>
        <p:nvSpPr>
          <p:cNvPr id="9" name="8 Llamada ovalada"/>
          <p:cNvSpPr/>
          <p:nvPr/>
        </p:nvSpPr>
        <p:spPr>
          <a:xfrm>
            <a:off x="4508376" y="1632496"/>
            <a:ext cx="3960440" cy="1440160"/>
          </a:xfrm>
          <a:prstGeom prst="wedgeEllipseCallout">
            <a:avLst>
              <a:gd name="adj1" fmla="val 1522"/>
              <a:gd name="adj2" fmla="val 167313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Debemos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liberarnos del miedo a la libertad, y terminar con la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dependencia.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51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ETE\Documents\MÓDULO II\X SI QUIERES LEER\Libros de Rius\Minifiesto comunista ilustrado-Ruis\(281)Manifiesto comunista ilustrado (Rius).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027"/>
            <a:ext cx="9144000" cy="60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35186" y="2636912"/>
            <a:ext cx="6008813" cy="4221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135185" y="0"/>
            <a:ext cx="6008813" cy="39233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Llamada ovalada"/>
          <p:cNvSpPr/>
          <p:nvPr/>
        </p:nvSpPr>
        <p:spPr>
          <a:xfrm>
            <a:off x="4308195" y="836712"/>
            <a:ext cx="4608512" cy="4474180"/>
          </a:xfrm>
          <a:prstGeom prst="wedgeEllipseCallout">
            <a:avLst>
              <a:gd name="adj1" fmla="val -70035"/>
              <a:gd name="adj2" fmla="val 11238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b="1" dirty="0"/>
              <a:t>Ser contra hegemónico es una obligación ética y moral que implica ir contra la acumulación del capital a partir de la distribución, competencia versus participación, homogeneización vs. diversidad, relación de control vs. colectividad, dominio patriarcal vs. perspectiva de </a:t>
            </a:r>
            <a:r>
              <a:rPr lang="es-MX" b="1" dirty="0" smtClean="0"/>
              <a:t>género</a:t>
            </a:r>
            <a:r>
              <a:rPr lang="es-MX" b="1" dirty="0"/>
              <a:t>.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771800" y="188640"/>
            <a:ext cx="363385" cy="25922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23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>
            <a:normAutofit fontScale="90000"/>
          </a:bodyPr>
          <a:lstStyle/>
          <a:p>
            <a:r>
              <a:rPr lang="es-MX" sz="2800" dirty="0" smtClean="0"/>
              <a:t>ANÁLISIS </a:t>
            </a:r>
            <a:r>
              <a:rPr lang="es-MX" sz="2800" dirty="0"/>
              <a:t>CRÍTICO DE LA REALIDAD</a:t>
            </a:r>
            <a:r>
              <a:rPr lang="es-MX" sz="2800" dirty="0" smtClean="0"/>
              <a:t>:</a:t>
            </a:r>
            <a:br>
              <a:rPr lang="es-MX" sz="2800" dirty="0" smtClean="0"/>
            </a:br>
            <a:r>
              <a:rPr lang="es-MX" sz="2800" dirty="0" smtClean="0"/>
              <a:t>       A) PROBLEMATIZACIÓN.</a:t>
            </a:r>
            <a:endParaRPr lang="es-MX" sz="2800" dirty="0"/>
          </a:p>
        </p:txBody>
      </p:sp>
      <p:sp>
        <p:nvSpPr>
          <p:cNvPr id="4" name="Cloud"/>
          <p:cNvSpPr>
            <a:spLocks noGrp="1" noChangeAspect="1" noEditPoints="1" noChangeArrowheads="1"/>
          </p:cNvSpPr>
          <p:nvPr>
            <p:ph idx="1"/>
          </p:nvPr>
        </p:nvSpPr>
        <p:spPr bwMode="auto">
          <a:xfrm>
            <a:off x="539552" y="1268760"/>
            <a:ext cx="7537648" cy="338437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114300" indent="0"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Una escuela incluyente </a:t>
            </a:r>
            <a:r>
              <a:rPr lang="es-MX" b="1" i="1" u="sng" dirty="0" smtClean="0">
                <a:solidFill>
                  <a:schemeClr val="bg1"/>
                </a:solidFill>
              </a:rPr>
              <a:t>con relación en la comunidad</a:t>
            </a:r>
            <a:r>
              <a:rPr lang="es-MX" dirty="0" smtClean="0">
                <a:solidFill>
                  <a:schemeClr val="bg1"/>
                </a:solidFill>
              </a:rPr>
              <a:t>, que mejore el trabajo hacia el interior del aula a través del rescate de saberes comunitarios y procesos éticos que generen la transformación de la </a:t>
            </a:r>
            <a:r>
              <a:rPr lang="es-MX" b="1" i="1" dirty="0" smtClean="0">
                <a:solidFill>
                  <a:schemeClr val="bg1"/>
                </a:solidFill>
              </a:rPr>
              <a:t>conciencia social construyendo procesos de emancipación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454806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Llamada rectangular"/>
          <p:cNvSpPr/>
          <p:nvPr/>
        </p:nvSpPr>
        <p:spPr>
          <a:xfrm>
            <a:off x="611560" y="4725144"/>
            <a:ext cx="1872208" cy="10801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tipo de escuela queremos?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45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200" dirty="0" smtClean="0"/>
              <a:t>ANALISIS CRITICO DE LA REALIDAD.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/>
              <a:t> </a:t>
            </a:r>
            <a:r>
              <a:rPr lang="es-MX" sz="2400" dirty="0" smtClean="0"/>
              <a:t>   A) PROBLEMATIZACIÓN.</a:t>
            </a:r>
            <a:endParaRPr lang="es-MX" sz="3200" dirty="0"/>
          </a:p>
        </p:txBody>
      </p:sp>
      <p:sp>
        <p:nvSpPr>
          <p:cNvPr id="4" name="PubOvalCallout"/>
          <p:cNvSpPr>
            <a:spLocks noGrp="1" noEditPoints="1" noChangeArrowheads="1"/>
          </p:cNvSpPr>
          <p:nvPr>
            <p:ph idx="1"/>
          </p:nvPr>
        </p:nvSpPr>
        <p:spPr bwMode="auto">
          <a:xfrm>
            <a:off x="683568" y="1340768"/>
            <a:ext cx="7704856" cy="338437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s-MX" dirty="0" smtClean="0"/>
              <a:t>Formar individuos libres, conscientes, autónomos rescatando y fortaleciendo nuestra identidad.  </a:t>
            </a:r>
            <a:endParaRPr lang="es-MX" dirty="0"/>
          </a:p>
        </p:txBody>
      </p:sp>
      <p:grpSp>
        <p:nvGrpSpPr>
          <p:cNvPr id="5" name="4 Grupo"/>
          <p:cNvGrpSpPr/>
          <p:nvPr/>
        </p:nvGrpSpPr>
        <p:grpSpPr>
          <a:xfrm>
            <a:off x="4283968" y="4944408"/>
            <a:ext cx="1452979" cy="1452979"/>
            <a:chOff x="2894791" y="1753256"/>
            <a:chExt cx="1452979" cy="1452979"/>
          </a:xfrm>
        </p:grpSpPr>
        <p:sp>
          <p:nvSpPr>
            <p:cNvPr id="6" name="5 Elipse"/>
            <p:cNvSpPr/>
            <p:nvPr/>
          </p:nvSpPr>
          <p:spPr>
            <a:xfrm>
              <a:off x="2894791" y="1753256"/>
              <a:ext cx="1452979" cy="1452979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Elipse 4"/>
            <p:cNvSpPr/>
            <p:nvPr/>
          </p:nvSpPr>
          <p:spPr>
            <a:xfrm>
              <a:off x="3107575" y="1966040"/>
              <a:ext cx="1027411" cy="1027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300" kern="1200" dirty="0"/>
            </a:p>
          </p:txBody>
        </p:sp>
      </p:grpSp>
      <p:sp>
        <p:nvSpPr>
          <p:cNvPr id="3" name="2 Llamada ovalada"/>
          <p:cNvSpPr/>
          <p:nvPr/>
        </p:nvSpPr>
        <p:spPr>
          <a:xfrm>
            <a:off x="6120172" y="3785278"/>
            <a:ext cx="1944216" cy="1368152"/>
          </a:xfrm>
          <a:prstGeom prst="wedgeEllipseCallout">
            <a:avLst>
              <a:gd name="adj1" fmla="val -89998"/>
              <a:gd name="adj2" fmla="val 91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la queremos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95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3074" name="Picture 2" descr="C:\Users\IETE\Documents\MÓDULO II\X SI QUIERES LEER\Libros de Rius\Minifiesto comunista ilustrado-Ruis\(281)Manifiesto comunista ilustrado (Rius).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027"/>
            <a:ext cx="9144000" cy="60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1"/>
            <a:ext cx="52920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03392" y="604664"/>
            <a:ext cx="6156176" cy="26369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just"/>
            <a:endParaRPr lang="es-MX" sz="2400" b="1" dirty="0">
              <a:latin typeface="Aharoni" pitchFamily="2" charset="-79"/>
              <a:cs typeface="Aharoni" pitchFamily="2" charset="-79"/>
            </a:endParaRPr>
          </a:p>
          <a:p>
            <a:pPr algn="just"/>
            <a:endParaRPr lang="es-MX" sz="2400" b="1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endParaRPr lang="es-MX" sz="2400" b="1" dirty="0">
              <a:latin typeface="Aharoni" pitchFamily="2" charset="-79"/>
              <a:cs typeface="Aharoni" pitchFamily="2" charset="-79"/>
            </a:endParaRPr>
          </a:p>
          <a:p>
            <a:pPr algn="just"/>
            <a:endParaRPr lang="es-MX" sz="2400" b="1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endParaRPr lang="es-MX" sz="2400" b="1" dirty="0"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Qué obstáculos enfrento para tener esa escuela que pienso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El colectivo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Concienciación 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Contexto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Cultura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Dinero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Infraestructura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Sistema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740352" y="1052736"/>
            <a:ext cx="1403648" cy="216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8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PROBLEMATICA ESCOLAR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836712"/>
            <a:ext cx="7704856" cy="5276056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endParaRPr lang="es-MX" dirty="0"/>
          </a:p>
          <a:p>
            <a:pPr marL="114300" indent="0">
              <a:buNone/>
            </a:pPr>
            <a:r>
              <a:rPr lang="es-MX" dirty="0" smtClean="0"/>
              <a:t>1.-Trabajo en colectivo es desorganizado.                  1.- Profesionalismo</a:t>
            </a:r>
          </a:p>
          <a:p>
            <a:pPr marL="114300" indent="0">
              <a:buNone/>
            </a:pPr>
            <a:r>
              <a:rPr lang="es-MX" dirty="0" smtClean="0"/>
              <a:t>2.- Carece de disposición                                                2.- Planeación</a:t>
            </a:r>
          </a:p>
          <a:p>
            <a:pPr marL="114300" indent="0">
              <a:buNone/>
            </a:pPr>
            <a:r>
              <a:rPr lang="es-MX" dirty="0" smtClean="0"/>
              <a:t>3.- Actitud                                                                          </a:t>
            </a:r>
          </a:p>
          <a:p>
            <a:pPr marL="114300" indent="0">
              <a:buNone/>
            </a:pPr>
            <a:r>
              <a:rPr lang="es-MX" dirty="0" smtClean="0"/>
              <a:t>4.-  No practicamos valores</a:t>
            </a:r>
          </a:p>
          <a:p>
            <a:pPr marL="114300" indent="0">
              <a:buNone/>
            </a:pPr>
            <a:r>
              <a:rPr lang="es-MX" dirty="0" smtClean="0"/>
              <a:t>5.- Apoyo de los padres es mínimo.</a:t>
            </a:r>
          </a:p>
          <a:p>
            <a:pPr marL="114300" indent="0">
              <a:buNone/>
            </a:pPr>
            <a:r>
              <a:rPr lang="es-MX" dirty="0" smtClean="0"/>
              <a:t>6.- Profesionalismo</a:t>
            </a:r>
          </a:p>
          <a:p>
            <a:pPr marL="114300" indent="0">
              <a:buNone/>
            </a:pPr>
            <a:r>
              <a:rPr lang="es-MX" dirty="0" smtClean="0"/>
              <a:t>7.- Vicios ( drogadicción, alcoholismo, tecnología )</a:t>
            </a:r>
          </a:p>
          <a:p>
            <a:pPr marL="114300" indent="0">
              <a:buNone/>
            </a:pPr>
            <a:r>
              <a:rPr lang="es-MX" dirty="0" smtClean="0"/>
              <a:t>8.- Planeación</a:t>
            </a:r>
          </a:p>
          <a:p>
            <a:pPr marL="114300" indent="0">
              <a:buNone/>
            </a:pPr>
            <a:r>
              <a:rPr lang="es-MX" dirty="0" smtClean="0"/>
              <a:t>9.- Cultura ( usos y costumbres)</a:t>
            </a:r>
          </a:p>
          <a:p>
            <a:pPr marL="114300" indent="0">
              <a:buNone/>
            </a:pPr>
            <a:r>
              <a:rPr lang="es-MX" dirty="0" smtClean="0"/>
              <a:t>a.- Prejuicios</a:t>
            </a:r>
          </a:p>
          <a:p>
            <a:pPr marL="114300" indent="0">
              <a:buNone/>
            </a:pPr>
            <a:r>
              <a:rPr lang="es-MX" dirty="0" smtClean="0"/>
              <a:t>b.- Rol </a:t>
            </a:r>
          </a:p>
          <a:p>
            <a:pPr marL="114300" indent="0">
              <a:buNone/>
            </a:pPr>
            <a:r>
              <a:rPr lang="es-MX" dirty="0" smtClean="0"/>
              <a:t>c.- Discriminación </a:t>
            </a:r>
          </a:p>
          <a:p>
            <a:pPr marL="114300" indent="0">
              <a:buNone/>
            </a:pPr>
            <a:r>
              <a:rPr lang="es-MX" dirty="0" smtClean="0"/>
              <a:t>10.- Dinero.</a:t>
            </a:r>
          </a:p>
          <a:p>
            <a:pPr marL="114300" indent="0">
              <a:buNone/>
            </a:pPr>
            <a:r>
              <a:rPr lang="es-MX" dirty="0" smtClean="0"/>
              <a:t>11.- rezago escolar.</a:t>
            </a:r>
          </a:p>
          <a:p>
            <a:pPr marL="114300" indent="0">
              <a:buNone/>
            </a:pPr>
            <a:r>
              <a:rPr lang="es-MX" dirty="0" smtClean="0"/>
              <a:t>12.- política</a:t>
            </a:r>
          </a:p>
          <a:p>
            <a:pPr marL="114300" indent="0">
              <a:buNone/>
            </a:pPr>
            <a:r>
              <a:rPr lang="es-MX" dirty="0" smtClean="0"/>
              <a:t>13.- Abandono</a:t>
            </a:r>
          </a:p>
          <a:p>
            <a:pPr marL="114300" indent="0">
              <a:buNone/>
            </a:pPr>
            <a:r>
              <a:rPr lang="es-MX" dirty="0" smtClean="0"/>
              <a:t>a.- migración</a:t>
            </a:r>
          </a:p>
          <a:p>
            <a:pPr marL="114300" indent="0">
              <a:buNone/>
            </a:pPr>
            <a:r>
              <a:rPr lang="es-MX" dirty="0" smtClean="0"/>
              <a:t>b.- disfuncionales</a:t>
            </a:r>
          </a:p>
          <a:p>
            <a:pPr marL="114300" indent="0">
              <a:buNone/>
            </a:pPr>
            <a:r>
              <a:rPr lang="es-MX" dirty="0" smtClean="0"/>
              <a:t>14.- relacionas humanas</a:t>
            </a:r>
          </a:p>
          <a:p>
            <a:pPr marL="114300" indent="0">
              <a:buNone/>
            </a:pPr>
            <a:r>
              <a:rPr lang="es-MX" dirty="0" smtClean="0"/>
              <a:t>15.- Deserción </a:t>
            </a:r>
            <a:r>
              <a:rPr lang="es-MX" dirty="0" smtClean="0"/>
              <a:t>escolar.</a:t>
            </a:r>
            <a:endParaRPr lang="es-MX" dirty="0" smtClean="0"/>
          </a:p>
          <a:p>
            <a:pPr marL="114300" indent="0">
              <a:buNone/>
            </a:pPr>
            <a:endParaRPr lang="es-MX" dirty="0" smtClean="0"/>
          </a:p>
          <a:p>
            <a:pPr marL="11430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0601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668723"/>
              </p:ext>
            </p:extLst>
          </p:nvPr>
        </p:nvGraphicFramePr>
        <p:xfrm>
          <a:off x="179512" y="404664"/>
          <a:ext cx="8856985" cy="942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537"/>
                <a:gridCol w="1704946"/>
                <a:gridCol w="1239961"/>
                <a:gridCol w="1394955"/>
                <a:gridCol w="1483586"/>
              </a:tblGrid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Relación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Profesional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Pedagógica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Administrativa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Comunitaria</a:t>
                      </a:r>
                      <a:endParaRPr lang="es-MX" sz="1400" dirty="0"/>
                    </a:p>
                  </a:txBody>
                  <a:tcPr/>
                </a:tc>
              </a:tr>
              <a:tr h="9069955">
                <a:tc>
                  <a:txBody>
                    <a:bodyPr/>
                    <a:lstStyle/>
                    <a:p>
                      <a:pPr marL="114300" indent="0">
                        <a:buNone/>
                      </a:pPr>
                      <a:r>
                        <a:rPr lang="es-MX" dirty="0" smtClean="0"/>
                        <a:t>Trabajo en colectivo es desorganizado.                  1.- Profesionalismo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2.- Carece de disposición                                                2.- Planeación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3.- Actitud                                                                          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4.-  No practicamos valores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5.- Apoyo de los padres es mínimo.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6.- Profesionalismo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7.- Vicios ( drogadicción, alcoholismo, tecnología )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8.- Planeación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9.- Cultura ( usos y costumbres)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a.- Prejuicios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b.- Rol 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c.- Discriminación 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10.- Dinero.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11.- rezago escolar.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12.- política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13.- Abandono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a.- migración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b.- disfuncionales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14.- relacionas humanas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15.- Deserción escorar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1.Profesionalismo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s-MX" dirty="0" smtClean="0"/>
                        <a:t>Actitud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s-MX" dirty="0" smtClean="0"/>
                        <a:t>Disponibilidad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s-MX" dirty="0" smtClean="0"/>
                        <a:t>Trabajo en colectivo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2.- Planeación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 Falta de apoyo de</a:t>
                      </a:r>
                      <a:r>
                        <a:rPr lang="es-MX" baseline="0" dirty="0" smtClean="0"/>
                        <a:t> los padres </a:t>
                      </a:r>
                      <a:r>
                        <a:rPr lang="es-MX" dirty="0" smtClean="0"/>
                        <a:t>Rezago </a:t>
                      </a:r>
                    </a:p>
                    <a:p>
                      <a:r>
                        <a:rPr lang="es-MX" dirty="0" smtClean="0"/>
                        <a:t>Colectivo</a:t>
                      </a:r>
                    </a:p>
                    <a:p>
                      <a:r>
                        <a:rPr lang="es-MX" dirty="0" smtClean="0"/>
                        <a:t>Deserción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Dinero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0">
                        <a:buNone/>
                      </a:pPr>
                      <a:r>
                        <a:rPr lang="es-MX" dirty="0" smtClean="0"/>
                        <a:t>Cultura ( usos y costumbres)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política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a.- Prejuicios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b.- Rol </a:t>
                      </a:r>
                    </a:p>
                    <a:p>
                      <a:pPr marL="114300" indent="0">
                        <a:buNone/>
                      </a:pPr>
                      <a:r>
                        <a:rPr lang="es-MX" dirty="0" smtClean="0"/>
                        <a:t>c.- Discriminación </a:t>
                      </a:r>
                    </a:p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Practica de valores</a:t>
                      </a:r>
                    </a:p>
                    <a:p>
                      <a:r>
                        <a:rPr lang="es-MX" dirty="0" smtClean="0"/>
                        <a:t>Relaciones humanas</a:t>
                      </a:r>
                    </a:p>
                    <a:p>
                      <a:r>
                        <a:rPr lang="es-MX" dirty="0" smtClean="0"/>
                        <a:t>Vicios</a:t>
                      </a:r>
                    </a:p>
                    <a:p>
                      <a:r>
                        <a:rPr lang="es-MX" dirty="0" smtClean="0"/>
                        <a:t>Abandono</a:t>
                      </a:r>
                    </a:p>
                    <a:p>
                      <a:r>
                        <a:rPr lang="es-MX" dirty="0" smtClean="0"/>
                        <a:t>a.- migración</a:t>
                      </a:r>
                    </a:p>
                    <a:p>
                      <a:r>
                        <a:rPr lang="es-MX" dirty="0" smtClean="0"/>
                        <a:t>b.</a:t>
                      </a:r>
                      <a:r>
                        <a:rPr lang="es-MX" baseline="0" dirty="0" smtClean="0"/>
                        <a:t>- </a:t>
                      </a:r>
                      <a:r>
                        <a:rPr lang="es-MX" dirty="0" smtClean="0"/>
                        <a:t>disfuncionales</a:t>
                      </a:r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7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El colectivo de  la zona escolar n° 155 de educación primaria con cabecera oficial  en Santa María Zacatepec, concluyo que es necesario llevar a cabo un proceso de </a:t>
            </a:r>
            <a:r>
              <a:rPr lang="es-MX" b="1" i="1" dirty="0" smtClean="0">
                <a:solidFill>
                  <a:srgbClr val="FF0000"/>
                </a:solidFill>
              </a:rPr>
              <a:t>profesionalización que genere nuevas actitudes</a:t>
            </a:r>
            <a:r>
              <a:rPr lang="es-MX" b="1" i="1" dirty="0" smtClean="0"/>
              <a:t> </a:t>
            </a:r>
            <a:r>
              <a:rPr lang="es-MX" b="1" i="1" dirty="0" smtClean="0">
                <a:solidFill>
                  <a:srgbClr val="FF0000"/>
                </a:solidFill>
              </a:rPr>
              <a:t>hacia el trabajo en colectivo</a:t>
            </a:r>
            <a:r>
              <a:rPr lang="es-MX" b="1" i="1" dirty="0" smtClean="0"/>
              <a:t>, </a:t>
            </a:r>
            <a:r>
              <a:rPr lang="es-MX" b="1" i="1" dirty="0" smtClean="0">
                <a:solidFill>
                  <a:srgbClr val="00B050"/>
                </a:solidFill>
              </a:rPr>
              <a:t>supere el rezago educativo a través de una sistematización eficiente de los planes y programas </a:t>
            </a:r>
            <a:r>
              <a:rPr lang="es-MX" dirty="0" smtClean="0"/>
              <a:t>considerando el </a:t>
            </a:r>
            <a:r>
              <a:rPr lang="es-MX" b="1" i="1" dirty="0" smtClean="0">
                <a:solidFill>
                  <a:srgbClr val="00B0F0"/>
                </a:solidFill>
              </a:rPr>
              <a:t>rescate de  saberes comunitarios</a:t>
            </a:r>
            <a:r>
              <a:rPr lang="es-MX" b="1" i="1" dirty="0" smtClean="0"/>
              <a:t> </a:t>
            </a:r>
            <a:r>
              <a:rPr lang="es-MX" dirty="0" smtClean="0"/>
              <a:t>para fortalecer </a:t>
            </a:r>
            <a:r>
              <a:rPr lang="es-MX" b="1" i="1" dirty="0" smtClean="0">
                <a:solidFill>
                  <a:srgbClr val="FFC000"/>
                </a:solidFill>
              </a:rPr>
              <a:t>las relaciones humanas mediante la práctica de valores</a:t>
            </a:r>
            <a:r>
              <a:rPr lang="es-MX" dirty="0" smtClean="0"/>
              <a:t>, </a:t>
            </a:r>
            <a:r>
              <a:rPr lang="es-MX" b="1" i="1" u="sng" dirty="0" smtClean="0"/>
              <a:t>construyendo un proceso de transformación social  para formar individuos críticos, autónomos</a:t>
            </a:r>
            <a:r>
              <a:rPr lang="es-MX" b="1" u="sng" dirty="0" smtClean="0"/>
              <a:t> </a:t>
            </a:r>
            <a:r>
              <a:rPr lang="es-MX" b="1" i="1" u="sng" dirty="0" smtClean="0"/>
              <a:t>y autosuficientes</a:t>
            </a:r>
            <a:endParaRPr lang="es-MX" b="1" i="1" u="sng" dirty="0"/>
          </a:p>
        </p:txBody>
      </p:sp>
    </p:spTree>
    <p:extLst>
      <p:ext uri="{BB962C8B-B14F-4D97-AF65-F5344CB8AC3E}">
        <p14:creationId xmlns:p14="http://schemas.microsoft.com/office/powerpoint/2010/main" val="6240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pPr algn="ctr"/>
            <a:r>
              <a:rPr lang="es-MX" sz="2800" dirty="0" smtClean="0"/>
              <a:t>Relación de problemáticas escolares jerarquizadas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90377"/>
              </p:ext>
            </p:extLst>
          </p:nvPr>
        </p:nvGraphicFramePr>
        <p:xfrm>
          <a:off x="323530" y="1340768"/>
          <a:ext cx="8280918" cy="51845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73892"/>
                <a:gridCol w="2165919"/>
                <a:gridCol w="1624249"/>
                <a:gridCol w="1916858"/>
              </a:tblGrid>
              <a:tr h="261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RELACIÓN DE PROBLEMAS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PEDAGOGICA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ADMINISTRATIVA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COMUNITARIA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34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Lectura y escritura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2.- Planeación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3.-. Razonamiento matemático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4.- Desconocimiento de teorías pedagógicas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5.-Desinteres de los padres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6.-Perdida de tradiciones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7.- Escases de valores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8.- Bibliografía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1.-Desconocimiento de teorías pedagógicas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2.- Planeación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 a- Lectura y escritura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 b Razonamiento matemático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Bibliografía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Perdida de tradiciones.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Desinterés de los padres.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Escases de valores.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3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/>
            </a:r>
            <a:br>
              <a:rPr lang="es-MX" sz="3200" dirty="0" smtClean="0">
                <a:solidFill>
                  <a:schemeClr val="tx1"/>
                </a:solidFill>
              </a:rPr>
            </a:br>
            <a:r>
              <a:rPr lang="es-MX" sz="3200" dirty="0">
                <a:solidFill>
                  <a:schemeClr val="tx1"/>
                </a:solidFill>
              </a:rPr>
              <a:t/>
            </a:r>
            <a:br>
              <a:rPr lang="es-MX" sz="3200" dirty="0">
                <a:solidFill>
                  <a:schemeClr val="tx1"/>
                </a:solidFill>
              </a:rPr>
            </a:br>
            <a:r>
              <a:rPr lang="es-MX" sz="3200" dirty="0" smtClean="0">
                <a:solidFill>
                  <a:schemeClr val="tx1"/>
                </a:solidFill>
              </a:rPr>
              <a:t>A</a:t>
            </a:r>
            <a:r>
              <a:rPr lang="es-MX" sz="3200" dirty="0">
                <a:solidFill>
                  <a:schemeClr val="tx1"/>
                </a:solidFill>
              </a:rPr>
              <a:t>) ENUNCIACION DE LA PROBLEMÁTICA.</a:t>
            </a:r>
            <a:br>
              <a:rPr lang="es-MX" sz="3200" dirty="0">
                <a:solidFill>
                  <a:schemeClr val="tx1"/>
                </a:solidFill>
              </a:rPr>
            </a:br>
            <a:r>
              <a:rPr lang="es-MX" sz="3600" b="1" dirty="0"/>
              <a:t/>
            </a:r>
            <a:br>
              <a:rPr lang="es-MX" sz="3600" b="1" dirty="0"/>
            </a:b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s-MX" sz="2000" b="1" dirty="0"/>
              <a:t>ACTIVIDAD 4: ENUNCIE LA PROBLEMÁTICA DE SU INSTITUCIÓN</a:t>
            </a:r>
            <a:r>
              <a:rPr lang="es-MX" sz="2000" b="1" dirty="0" smtClean="0"/>
              <a:t>.</a:t>
            </a:r>
          </a:p>
          <a:p>
            <a:pPr marL="114300" indent="0" algn="just">
              <a:buNone/>
            </a:pPr>
            <a:r>
              <a:rPr lang="es-MX" sz="2400" dirty="0" smtClean="0"/>
              <a:t>	En </a:t>
            </a:r>
            <a:r>
              <a:rPr lang="es-MX" sz="2400" dirty="0"/>
              <a:t>la escuela primaria Ricardo Flores Magón el colectivo escolar concluyo posibilitar un proceso de </a:t>
            </a:r>
            <a:r>
              <a:rPr lang="es-MX" sz="2400" b="1" dirty="0" smtClean="0"/>
              <a:t>profesionalización</a:t>
            </a:r>
            <a:r>
              <a:rPr lang="es-MX" sz="2400" dirty="0" smtClean="0"/>
              <a:t> </a:t>
            </a:r>
            <a:r>
              <a:rPr lang="es-MX" sz="2400" dirty="0"/>
              <a:t>referente a la revisión de </a:t>
            </a:r>
            <a:r>
              <a:rPr lang="es-MX" sz="2400" dirty="0" smtClean="0"/>
              <a:t>teorías </a:t>
            </a:r>
            <a:r>
              <a:rPr lang="es-MX" sz="2400" dirty="0"/>
              <a:t>pedagógicas que nos permitan definir </a:t>
            </a:r>
            <a:r>
              <a:rPr lang="es-MX" sz="2400" b="1" dirty="0"/>
              <a:t>un enfoque y metodologías </a:t>
            </a:r>
            <a:r>
              <a:rPr lang="es-MX" sz="2400" dirty="0"/>
              <a:t>de trabajo para desarrollar </a:t>
            </a:r>
            <a:r>
              <a:rPr lang="es-MX" sz="2400" b="1" dirty="0"/>
              <a:t>una planeación didáctica</a:t>
            </a:r>
            <a:r>
              <a:rPr lang="es-MX" sz="2400" dirty="0"/>
              <a:t>  que ayude a </a:t>
            </a:r>
            <a:r>
              <a:rPr lang="es-MX" sz="2400" b="1" dirty="0"/>
              <a:t>mejorar el nivel de lectura y escritura </a:t>
            </a:r>
            <a:r>
              <a:rPr lang="es-MX" sz="2400" dirty="0"/>
              <a:t>que posibiliten un mayor </a:t>
            </a:r>
            <a:r>
              <a:rPr lang="es-MX" sz="2400" b="1" dirty="0"/>
              <a:t>razonamiento matemático</a:t>
            </a:r>
            <a:r>
              <a:rPr lang="es-MX" sz="2400" dirty="0"/>
              <a:t> y que al partir del </a:t>
            </a:r>
            <a:r>
              <a:rPr lang="es-MX" sz="2400" b="1" dirty="0"/>
              <a:t>rescate de saberes </a:t>
            </a:r>
            <a:r>
              <a:rPr lang="es-MX" sz="2400" dirty="0"/>
              <a:t>comunitarios se generen procesos en </a:t>
            </a:r>
            <a:r>
              <a:rPr lang="es-MX" sz="2400" b="1" dirty="0"/>
              <a:t>formación de valores </a:t>
            </a:r>
            <a:r>
              <a:rPr lang="es-MX" sz="2400" dirty="0"/>
              <a:t>y la </a:t>
            </a:r>
            <a:r>
              <a:rPr lang="es-MX" sz="2400" b="1" dirty="0"/>
              <a:t>integración de los padres </a:t>
            </a:r>
            <a:r>
              <a:rPr lang="es-MX" sz="2400" dirty="0"/>
              <a:t>de familia en apoyo al proceso pedagógico. </a:t>
            </a:r>
          </a:p>
          <a:p>
            <a:pPr marL="114300" indent="0" algn="just">
              <a:buNone/>
            </a:pPr>
            <a:r>
              <a:rPr lang="es-MX" sz="2400" b="1" dirty="0"/>
              <a:t/>
            </a:r>
            <a:br>
              <a:rPr lang="es-MX" sz="2400" b="1" dirty="0"/>
            </a:br>
            <a:endParaRPr lang="es-MX" sz="2400" dirty="0"/>
          </a:p>
          <a:p>
            <a:pPr marL="11430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48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809980"/>
              </p:ext>
            </p:extLst>
          </p:nvPr>
        </p:nvGraphicFramePr>
        <p:xfrm>
          <a:off x="457200" y="476672"/>
          <a:ext cx="69231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xplosión 2"/>
          <p:cNvSpPr/>
          <p:nvPr/>
        </p:nvSpPr>
        <p:spPr>
          <a:xfrm>
            <a:off x="6804248" y="404664"/>
            <a:ext cx="2160240" cy="604867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LA  NO CRÍTICA, LA NO REFLEXIÓN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OPONE A LA RACIONALIDAD REFLEXIVA</a:t>
            </a:r>
            <a:endParaRPr lang="es-MX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>
            <a:normAutofit fontScale="90000"/>
          </a:bodyPr>
          <a:lstStyle/>
          <a:p>
            <a:r>
              <a:rPr lang="es-MX" sz="2800" dirty="0"/>
              <a:t>4.-LA CONSTRUCCIÓN DE LOS PROPÓSITOS.</a:t>
            </a:r>
            <a:br>
              <a:rPr lang="es-MX" sz="2800" dirty="0"/>
            </a:br>
            <a:endParaRPr lang="es-MX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609164"/>
              </p:ext>
            </p:extLst>
          </p:nvPr>
        </p:nvGraphicFramePr>
        <p:xfrm>
          <a:off x="179512" y="692696"/>
          <a:ext cx="8352928" cy="5616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/>
                <a:gridCol w="2304256"/>
                <a:gridCol w="2520280"/>
              </a:tblGrid>
              <a:tr h="651203">
                <a:tc>
                  <a:txBody>
                    <a:bodyPr/>
                    <a:lstStyle/>
                    <a:p>
                      <a:r>
                        <a:rPr lang="es-MX" sz="1400" u="none" strike="noStrike" kern="1200" baseline="0" dirty="0" smtClean="0"/>
                        <a:t>SABERES Y CONOCIMIENTOS POPULARES O COMUNITARIOS (ENFOQUE)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PROCESOS ÉTICOS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CONCEPTOS SOCIALES</a:t>
                      </a:r>
                      <a:endParaRPr lang="es-MX" sz="1400" dirty="0"/>
                    </a:p>
                  </a:txBody>
                  <a:tcPr/>
                </a:tc>
              </a:tr>
              <a:tr h="4965421">
                <a:tc>
                  <a:txBody>
                    <a:bodyPr/>
                    <a:lstStyle/>
                    <a:p>
                      <a:r>
                        <a:rPr lang="es-MX" dirty="0" smtClean="0"/>
                        <a:t>RESCATE DE LA CULTURA:</a:t>
                      </a:r>
                    </a:p>
                    <a:p>
                      <a:r>
                        <a:rPr lang="es-MX" dirty="0" smtClean="0"/>
                        <a:t>_ Lengua.</a:t>
                      </a:r>
                    </a:p>
                    <a:p>
                      <a:r>
                        <a:rPr lang="es-MX" dirty="0" smtClean="0"/>
                        <a:t>_ Fiestas.</a:t>
                      </a:r>
                    </a:p>
                    <a:p>
                      <a:r>
                        <a:rPr lang="es-MX" dirty="0" smtClean="0"/>
                        <a:t>_ vestido.</a:t>
                      </a:r>
                    </a:p>
                    <a:p>
                      <a:r>
                        <a:rPr lang="es-MX" dirty="0" smtClean="0"/>
                        <a:t>_ Artesanías.</a:t>
                      </a:r>
                    </a:p>
                    <a:p>
                      <a:r>
                        <a:rPr lang="es-MX" dirty="0" smtClean="0"/>
                        <a:t>_ Bailes.</a:t>
                      </a:r>
                    </a:p>
                    <a:p>
                      <a:r>
                        <a:rPr lang="es-MX" dirty="0" smtClean="0"/>
                        <a:t>_Actividades económicas.</a:t>
                      </a:r>
                    </a:p>
                    <a:p>
                      <a:r>
                        <a:rPr lang="es-MX" dirty="0" smtClean="0"/>
                        <a:t>_ Gastronomía.</a:t>
                      </a:r>
                    </a:p>
                    <a:p>
                      <a:r>
                        <a:rPr lang="es-MX" dirty="0" smtClean="0"/>
                        <a:t>_Formas organizativo-políticas.</a:t>
                      </a:r>
                    </a:p>
                    <a:p>
                      <a:r>
                        <a:rPr lang="es-MX" dirty="0" smtClean="0"/>
                        <a:t>_ Toma de decisiones.</a:t>
                      </a:r>
                    </a:p>
                    <a:p>
                      <a:r>
                        <a:rPr lang="es-MX" dirty="0" smtClean="0"/>
                        <a:t>_ Características y actitudes personales.</a:t>
                      </a:r>
                    </a:p>
                    <a:p>
                      <a:r>
                        <a:rPr lang="es-MX" dirty="0" smtClean="0"/>
                        <a:t>__ Formas de pensar e interpretar el mundo (cosmovisión).</a:t>
                      </a:r>
                    </a:p>
                    <a:p>
                      <a:r>
                        <a:rPr lang="es-MX" dirty="0" smtClean="0"/>
                        <a:t>_ Saberes y conocimientos.</a:t>
                      </a:r>
                    </a:p>
                    <a:p>
                      <a:r>
                        <a:rPr lang="es-MX" dirty="0" smtClean="0"/>
                        <a:t>_ Formas</a:t>
                      </a:r>
                      <a:r>
                        <a:rPr lang="es-MX" baseline="0" dirty="0" smtClean="0"/>
                        <a:t> de resistencia.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u="none" strike="noStrike" kern="1200" baseline="0" dirty="0" smtClean="0"/>
                        <a:t>_ Igualdad,</a:t>
                      </a:r>
                    </a:p>
                    <a:p>
                      <a:r>
                        <a:rPr lang="es-MX" sz="1800" u="none" strike="noStrike" kern="1200" baseline="0" dirty="0" smtClean="0"/>
                        <a:t>_ Libertad, </a:t>
                      </a:r>
                    </a:p>
                    <a:p>
                      <a:r>
                        <a:rPr lang="es-MX" sz="1800" u="none" strike="noStrike" kern="1200" baseline="0" dirty="0" smtClean="0"/>
                        <a:t>_ Justicia, </a:t>
                      </a:r>
                    </a:p>
                    <a:p>
                      <a:r>
                        <a:rPr lang="es-MX" sz="1800" u="none" strike="noStrike" kern="1200" baseline="0" dirty="0" smtClean="0"/>
                        <a:t>_ Democracia, </a:t>
                      </a:r>
                    </a:p>
                    <a:p>
                      <a:r>
                        <a:rPr lang="es-MX" sz="1800" u="none" strike="noStrike" kern="1200" baseline="0" dirty="0" smtClean="0"/>
                        <a:t>_ Equidad, </a:t>
                      </a:r>
                    </a:p>
                    <a:p>
                      <a:r>
                        <a:rPr lang="es-MX" sz="1800" u="none" strike="noStrike" kern="1200" baseline="0" dirty="0" smtClean="0"/>
                        <a:t>_ Solidaridad, </a:t>
                      </a:r>
                    </a:p>
                    <a:p>
                      <a:r>
                        <a:rPr lang="es-MX" sz="1800" u="none" strike="noStrike" kern="1200" baseline="0" dirty="0" smtClean="0"/>
                        <a:t>_ Respeto,</a:t>
                      </a:r>
                    </a:p>
                    <a:p>
                      <a:r>
                        <a:rPr lang="es-MX" sz="1800" u="none" strike="noStrike" kern="1200" baseline="0" dirty="0" smtClean="0"/>
                        <a:t>_ Fraternidad , </a:t>
                      </a:r>
                    </a:p>
                    <a:p>
                      <a:r>
                        <a:rPr lang="es-MX" sz="1800" u="none" strike="noStrike" kern="1200" baseline="0" dirty="0" smtClean="0"/>
                        <a:t>_ Amor. </a:t>
                      </a:r>
                    </a:p>
                    <a:p>
                      <a:endParaRPr lang="es-MX" sz="1800" u="none" strike="noStrike" kern="1200" baseline="0" dirty="0" smtClean="0"/>
                    </a:p>
                    <a:p>
                      <a:r>
                        <a:rPr lang="es-MX" sz="1800" u="none" strike="noStrike" kern="1200" baseline="0" dirty="0" smtClean="0"/>
                        <a:t> </a:t>
                      </a:r>
                      <a:r>
                        <a:rPr lang="es-MX" sz="2800" u="none" strike="noStrike" kern="1200" baseline="0" dirty="0" smtClean="0"/>
                        <a:t>(Estructurar procesos formativos). 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u="none" strike="noStrike" kern="1200" baseline="0" dirty="0" smtClean="0"/>
                    </a:p>
                    <a:p>
                      <a:r>
                        <a:rPr lang="es-MX" sz="1800" u="none" strike="noStrike" kern="1200" baseline="0" dirty="0" smtClean="0"/>
                        <a:t>_ Relaciones humanas.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Procesos educativos.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Procesos creativos.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Procesos dialógicos.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Emancipación.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Transformación social.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Interés común.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Conciencia social y comunitaria.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Educación crítica.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Realidad.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Proceso epistémico .</a:t>
                      </a:r>
                    </a:p>
                    <a:p>
                      <a:r>
                        <a:rPr lang="es-MX" sz="1800" u="none" strike="noStrike" kern="1200" baseline="0" dirty="0" smtClean="0"/>
                        <a:t>_ CONCIENCIA CRITICA, </a:t>
                      </a:r>
                    </a:p>
                    <a:p>
                      <a:r>
                        <a:rPr lang="es-MX" sz="1800" u="none" strike="noStrike" kern="1200" baseline="0" dirty="0" smtClean="0"/>
                        <a:t>_ HISTORICIDAD.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5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/>
              <a:t>4.-LA CONSTRUCCIÓN DE LOS PROPÓSITOS.</a:t>
            </a:r>
            <a:br>
              <a:rPr lang="es-MX" sz="3200" dirty="0"/>
            </a:br>
            <a:r>
              <a:rPr lang="es-MX" sz="3600" dirty="0"/>
              <a:t>       </a:t>
            </a:r>
            <a:r>
              <a:rPr lang="es-MX" sz="3600" dirty="0" smtClean="0"/>
              <a:t> </a:t>
            </a:r>
            <a:r>
              <a:rPr lang="es-MX" sz="3600" dirty="0"/>
              <a:t>Propósito general: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2400" dirty="0" smtClean="0"/>
              <a:t>1.- Defina el propósito general de su proyecto educativo.</a:t>
            </a:r>
          </a:p>
          <a:p>
            <a:pPr marL="114300" indent="0">
              <a:buNone/>
            </a:pPr>
            <a:endParaRPr lang="es-MX" sz="2400" dirty="0"/>
          </a:p>
          <a:p>
            <a:pPr marL="114300" indent="0" algn="just">
              <a:buNone/>
            </a:pPr>
            <a:r>
              <a:rPr lang="es-MX" sz="2400" dirty="0"/>
              <a:t>Construir procesos de profesionalización referentes </a:t>
            </a:r>
            <a:r>
              <a:rPr lang="es-MX" sz="2400" b="1" u="sng" dirty="0"/>
              <a:t>a  teorías pedagógicas</a:t>
            </a:r>
            <a:r>
              <a:rPr lang="es-MX" sz="2400" dirty="0"/>
              <a:t> que permitan definir </a:t>
            </a:r>
            <a:r>
              <a:rPr lang="es-MX" sz="2400" b="1" u="sng" dirty="0"/>
              <a:t>un enfoque y metodologías</a:t>
            </a:r>
            <a:r>
              <a:rPr lang="es-MX" sz="2400" dirty="0"/>
              <a:t> de trabajo que </a:t>
            </a:r>
            <a:r>
              <a:rPr lang="es-MX" sz="2400" b="1" u="sng" dirty="0"/>
              <a:t>mejoren la planeación </a:t>
            </a:r>
            <a:r>
              <a:rPr lang="es-MX" sz="2400" dirty="0"/>
              <a:t>didáctica que ayuden a </a:t>
            </a:r>
            <a:r>
              <a:rPr lang="es-MX" sz="2400" b="1" u="sng" dirty="0"/>
              <a:t>fortalecer los niveles de lectura y escritura</a:t>
            </a:r>
            <a:r>
              <a:rPr lang="es-MX" sz="2400" dirty="0"/>
              <a:t> que coadyuven </a:t>
            </a:r>
            <a:r>
              <a:rPr lang="es-MX" sz="2400" b="1" u="sng" dirty="0"/>
              <a:t>al razonamiento matemático</a:t>
            </a:r>
            <a:r>
              <a:rPr lang="es-MX" sz="2400" dirty="0"/>
              <a:t> y que a partir  del </a:t>
            </a:r>
            <a:r>
              <a:rPr lang="es-MX" sz="2400" b="1" u="sng" dirty="0"/>
              <a:t>rescate de saberes comunitarios</a:t>
            </a:r>
            <a:r>
              <a:rPr lang="es-MX" sz="2400" dirty="0"/>
              <a:t> que generen procesos de </a:t>
            </a:r>
            <a:r>
              <a:rPr lang="es-MX" sz="2400" b="1" u="sng" dirty="0"/>
              <a:t>formación de valores</a:t>
            </a:r>
            <a:r>
              <a:rPr lang="es-MX" sz="2400" dirty="0"/>
              <a:t> </a:t>
            </a:r>
            <a:r>
              <a:rPr lang="es-MX" sz="2400" b="1" i="1" u="sng" dirty="0"/>
              <a:t>integrando a los padres de familia </a:t>
            </a:r>
            <a:r>
              <a:rPr lang="es-MX" sz="2400" dirty="0"/>
              <a:t>al proceso pedagógico.</a:t>
            </a:r>
          </a:p>
          <a:p>
            <a:pPr marL="114300" indent="0" algn="just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8912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ESTABLEZCA LOS PROPOSITOS ESPECIFICOS DE SU PROYECTO EDUC ATIVO.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1.-Desarrollar procesos de investigación para socializar, sistematizar y aplicar en colectivo las diversas teorías pedagógicas con orientación crítica que permitan conocer y entender  enfoques y metodologías de trabajo que mejoren la planeación didáctica para elevar el aprovechamiento académico y así fortalecer los niveles de lectura y escritura y razonamiento matemático.</a:t>
            </a: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2.- Organizar y realizar convivencias pedagógicas con padres de familia que propicien el rescate de saberes comunitarios desde un enfoque crítico, permitiendo la construcción de procesos éticos en un marco de respeto, reciprocidad y trabajo para fortalecer la identidad comunitaria.</a:t>
            </a: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3.- Impulsar procesos de orientación y concienciación  critica para los padres de familia que permitan fortalecer el apoyo pedagógico a los estudiantes para transformar el marco socioeducativo del colectivo.</a:t>
            </a:r>
          </a:p>
          <a:p>
            <a:pPr marL="114300" indent="0" algn="just">
              <a:buNone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346050"/>
          </a:xfrm>
        </p:spPr>
        <p:txBody>
          <a:bodyPr>
            <a:normAutofit fontScale="90000"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PLAN DE TRABAJO</a:t>
            </a:r>
            <a:r>
              <a:rPr lang="es-MX" dirty="0" smtClean="0"/>
              <a:t>: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21978"/>
              </p:ext>
            </p:extLst>
          </p:nvPr>
        </p:nvGraphicFramePr>
        <p:xfrm>
          <a:off x="0" y="476671"/>
          <a:ext cx="8964490" cy="69290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84469"/>
                <a:gridCol w="1188465"/>
                <a:gridCol w="1967218"/>
                <a:gridCol w="1584176"/>
                <a:gridCol w="806315"/>
                <a:gridCol w="633847"/>
              </a:tblGrid>
              <a:tr h="504057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Construir procesos de profesionalización referentes </a:t>
                      </a:r>
                      <a:r>
                        <a:rPr lang="es-MX" sz="800" u="sng" dirty="0">
                          <a:effectLst/>
                        </a:rPr>
                        <a:t>a  teorías pedagógicas</a:t>
                      </a:r>
                      <a:r>
                        <a:rPr lang="es-MX" sz="800" dirty="0">
                          <a:effectLst/>
                        </a:rPr>
                        <a:t> que permitan definir </a:t>
                      </a:r>
                      <a:r>
                        <a:rPr lang="es-MX" sz="800" u="sng" dirty="0">
                          <a:effectLst/>
                        </a:rPr>
                        <a:t>un enfoque y metodologías</a:t>
                      </a:r>
                      <a:r>
                        <a:rPr lang="es-MX" sz="800" dirty="0">
                          <a:effectLst/>
                        </a:rPr>
                        <a:t> de trabajo que </a:t>
                      </a:r>
                      <a:r>
                        <a:rPr lang="es-MX" sz="800" u="sng" dirty="0">
                          <a:effectLst/>
                        </a:rPr>
                        <a:t>mejoren la planeación </a:t>
                      </a:r>
                      <a:r>
                        <a:rPr lang="es-MX" sz="800" dirty="0">
                          <a:effectLst/>
                        </a:rPr>
                        <a:t>didáctica que ayuden a </a:t>
                      </a:r>
                      <a:r>
                        <a:rPr lang="es-MX" sz="800" u="sng" dirty="0">
                          <a:effectLst/>
                        </a:rPr>
                        <a:t>fortalecer los niveles de lectura y escritura</a:t>
                      </a:r>
                      <a:r>
                        <a:rPr lang="es-MX" sz="800" dirty="0">
                          <a:effectLst/>
                        </a:rPr>
                        <a:t> que coadyuven </a:t>
                      </a:r>
                      <a:r>
                        <a:rPr lang="es-MX" sz="800" u="sng" dirty="0">
                          <a:effectLst/>
                        </a:rPr>
                        <a:t>al razonamiento matemático</a:t>
                      </a:r>
                      <a:r>
                        <a:rPr lang="es-MX" sz="800" dirty="0">
                          <a:effectLst/>
                        </a:rPr>
                        <a:t> y que a partir  del </a:t>
                      </a:r>
                      <a:r>
                        <a:rPr lang="es-MX" sz="800" u="sng" dirty="0">
                          <a:effectLst/>
                        </a:rPr>
                        <a:t>rescate de saberes comunitarios</a:t>
                      </a:r>
                      <a:r>
                        <a:rPr lang="es-MX" sz="800" dirty="0">
                          <a:effectLst/>
                        </a:rPr>
                        <a:t> que generen procesos de </a:t>
                      </a:r>
                      <a:r>
                        <a:rPr lang="es-MX" sz="800" u="sng" dirty="0">
                          <a:effectLst/>
                        </a:rPr>
                        <a:t>formación de valores</a:t>
                      </a:r>
                      <a:r>
                        <a:rPr lang="es-MX" sz="800" dirty="0">
                          <a:effectLst/>
                        </a:rPr>
                        <a:t> </a:t>
                      </a:r>
                      <a:r>
                        <a:rPr lang="es-MX" sz="800" u="sng" dirty="0">
                          <a:effectLst/>
                        </a:rPr>
                        <a:t>integrando a los padres de familia </a:t>
                      </a:r>
                      <a:r>
                        <a:rPr lang="es-MX" sz="800" dirty="0">
                          <a:effectLst/>
                        </a:rPr>
                        <a:t>al proceso pedagógico.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 smtClean="0">
                          <a:effectLst/>
                        </a:rPr>
                        <a:t>ESPECIFÍCOS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 smtClean="0">
                          <a:effectLst/>
                        </a:rPr>
                        <a:t>ACCIONES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 smtClean="0">
                          <a:effectLst/>
                        </a:rPr>
                        <a:t>ESTRATEGÍAS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ACTIVIDADES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TEMPORALIDAD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RECURSOS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1304689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</a:t>
                      </a:r>
                      <a:r>
                        <a:rPr lang="es-MX" sz="800" u="sng" dirty="0">
                          <a:effectLst/>
                        </a:rPr>
                        <a:t>.-Desarrollar procesos de investigación para socializar, sistematizar y aplicar en colectivo</a:t>
                      </a:r>
                      <a:r>
                        <a:rPr lang="es-MX" sz="800" dirty="0">
                          <a:effectLst/>
                        </a:rPr>
                        <a:t> las diversas</a:t>
                      </a:r>
                      <a:r>
                        <a:rPr lang="es-MX" sz="800" u="sng" dirty="0">
                          <a:effectLst/>
                        </a:rPr>
                        <a:t> teorías pedagógicas con orientación crítica que permitan conocer y entender  enfoques y metodologías de trabajo </a:t>
                      </a:r>
                      <a:r>
                        <a:rPr lang="es-MX" sz="800" dirty="0">
                          <a:effectLst/>
                        </a:rPr>
                        <a:t>que mejoren </a:t>
                      </a:r>
                      <a:r>
                        <a:rPr lang="es-MX" sz="800" u="sng" dirty="0">
                          <a:effectLst/>
                        </a:rPr>
                        <a:t>la planeación didáctica</a:t>
                      </a:r>
                      <a:r>
                        <a:rPr lang="es-MX" sz="800" dirty="0">
                          <a:effectLst/>
                        </a:rPr>
                        <a:t> para elevar el aprovechamiento académico y así </a:t>
                      </a:r>
                      <a:r>
                        <a:rPr lang="es-MX" sz="800" u="sng" dirty="0">
                          <a:effectLst/>
                        </a:rPr>
                        <a:t>fortalecer los niveles de lectura y escritura y razonamiento matemático.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1.1 Fortalecer la formación profesional del colectivo estableciendo compromisos éticos.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Implementar círculos de estudio que permitan investigar teoría y pedagogía crítica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Convocar a reunión de organización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Búsqueda de bibliografía.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Establecer un cronograma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Ejecutar las acciones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Sistematizar conclusiones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AGO-OCT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Bibliográfico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9249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Realizar talleres de enfoque y metodologías con perspectiva crítica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Reunirse para calendarizar las actividades.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Asignar responsabilidades.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Sistematizar los conocimientos adquiridos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2872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Organizar una conferencia sobre trabajo pedagógico con perspectiva crítica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2995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Realizar encuentros pedagógicos para socializar procesos cognitivos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2833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Sistematizar el proceso de construcción, ejecución y evaluación del proyecto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359100">
                <a:tc row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>
                          <a:effectLst/>
                        </a:rPr>
                        <a:t>2.- </a:t>
                      </a:r>
                      <a:r>
                        <a:rPr lang="es-MX" sz="800" dirty="0" smtClean="0">
                          <a:effectLst/>
                        </a:rPr>
                        <a:t>Consolidar  la identidad comunitaria desde una perspectiva crítica.</a:t>
                      </a:r>
                      <a:endParaRPr lang="es-MX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 row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effectLst/>
                        </a:rPr>
                        <a:t>2.1 Organizar y realizar con padres de familia que propicien el rescate de saberes comunitarios desde un enfoque crítico, permitiendo la construcción de procesos éticos en un marco de respeto, reciprocidad y trabajo para fortalecer la identidad comunitaria.</a:t>
                      </a:r>
                      <a:endParaRPr lang="es-MX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effectLst/>
                        </a:rPr>
                        <a:t>  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Organizar una muestra gastronómica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2393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Organizar un encuentro literario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1915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Implementar programa cultural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1373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Organizar un rally  matemático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2872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Sistematizar el proceso de evaluación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167580">
                <a:tc row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>
                          <a:effectLst/>
                        </a:rPr>
                        <a:t>3</a:t>
                      </a:r>
                      <a:r>
                        <a:rPr lang="es-MX" sz="800" dirty="0" smtClean="0">
                          <a:effectLst/>
                        </a:rPr>
                        <a:t>.-Construir una ruta de transformación socioeducativa que posibilite la anarquía hacia la emancipación.</a:t>
                      </a:r>
                      <a:endParaRPr lang="es-MX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3.1 </a:t>
                      </a:r>
                      <a:r>
                        <a:rPr lang="es-MX" sz="800" dirty="0" smtClean="0">
                          <a:effectLst/>
                        </a:rPr>
                        <a:t> Impulsar procesos de orientación y concienciación  critica para los padres de familia que permitan fortalecer el apoyo pedagógico a los estudiantes para transformar el marco socioeducativo del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Conferencias de orientación pedagógica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2833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Escuela para padres de orientación pedagógica de acuerdo a las necesidades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2633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Asamblea escolar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4292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Clases abiertas con enfoque crítico para que los estudiantes desarrollen actividades diferenciadas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  <a:tr h="2833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Sistematizar el proceso de transformación de conciencia.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88" marR="44388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78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715719"/>
              </p:ext>
            </p:extLst>
          </p:nvPr>
        </p:nvGraphicFramePr>
        <p:xfrm>
          <a:off x="179511" y="188640"/>
          <a:ext cx="8712968" cy="75931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0081"/>
                <a:gridCol w="1080120"/>
                <a:gridCol w="1440160"/>
                <a:gridCol w="5472607"/>
              </a:tblGrid>
              <a:tr h="440095">
                <a:tc>
                  <a:txBody>
                    <a:bodyPr/>
                    <a:lstStyle/>
                    <a:p>
                      <a:pPr marL="6794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ÓSI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30175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ÓSI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80365"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CÍFIC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CCI</a:t>
                      </a:r>
                      <a:r>
                        <a:rPr lang="en-US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265" marR="110299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15895">
                <a:tc rowSpan="16"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424815" marR="412115" algn="ctr">
                        <a:spcAft>
                          <a:spcPts val="0"/>
                        </a:spcAft>
                      </a:pP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nte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tru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ón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q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ue con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eren</a:t>
                      </a:r>
                    </a:p>
                    <a:p>
                      <a:pPr marL="365760" marR="351155" algn="ctr">
                        <a:lnSpc>
                          <a:spcPct val="102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ent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ia 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el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interés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ntes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nsfor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ón 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uc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jo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pPr marL="328295" marR="114935" indent="-228600">
                        <a:spcBef>
                          <a:spcPts val="95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	Gener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 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 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ruta fo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tiva 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        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 fo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imie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  </a:t>
                      </a:r>
                      <a:r>
                        <a:rPr lang="es-MX" sz="800" spc="6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 en  </a:t>
                      </a:r>
                      <a:r>
                        <a:rPr lang="es-MX" sz="800" spc="15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tes  </a:t>
                      </a:r>
                      <a:r>
                        <a:rPr lang="es-MX" sz="800" spc="1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raba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  </a:t>
                      </a:r>
                      <a:r>
                        <a:rPr lang="es-MX" sz="800" spc="6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 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dos  </a:t>
                      </a:r>
                      <a:r>
                        <a:rPr lang="es-MX" sz="800" spc="4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 </a:t>
                      </a:r>
                      <a:r>
                        <a:rPr lang="es-MX" sz="800" spc="4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és </a:t>
                      </a:r>
                      <a:r>
                        <a:rPr lang="es-MX" sz="800" spc="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ú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es-MX" sz="800" spc="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posi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iten 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      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espa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ios</a:t>
                      </a:r>
                    </a:p>
                    <a:p>
                      <a:pPr marL="328295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du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tiv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60325" marR="11620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 </a:t>
                      </a:r>
                      <a:r>
                        <a:rPr lang="es-MX" sz="800" spc="19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pr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do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</a:p>
                    <a:p>
                      <a:pPr marL="60325" marR="114300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    </a:t>
                      </a:r>
                      <a:r>
                        <a:rPr lang="es-MX" sz="800" spc="4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pr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xis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  </a:t>
                      </a:r>
                      <a:r>
                        <a:rPr lang="es-MX" sz="800" spc="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tiv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4480" marR="113030" indent="-228600" algn="just">
                        <a:spcBef>
                          <a:spcPts val="95"/>
                        </a:spcBef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	Re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lang="es-MX" sz="800" spc="13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</a:t>
                      </a:r>
                      <a:r>
                        <a:rPr lang="es-MX" sz="800" spc="13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</a:t>
                      </a:r>
                      <a:r>
                        <a:rPr lang="es-MX" sz="800" spc="13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tiv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MX" sz="800" spc="13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ír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 </a:t>
                      </a:r>
                      <a:r>
                        <a:rPr lang="es-MX" sz="800" spc="13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lang="es-MX" sz="800" spc="13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dio </a:t>
                      </a:r>
                      <a:r>
                        <a:rPr lang="es-MX" sz="800" spc="14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 f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espa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ios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sión y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pia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te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ría y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ía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rí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994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  </a:t>
                      </a:r>
                      <a:r>
                        <a:rPr lang="en-US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mpre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r>
                        <a:rPr lang="en-US" sz="800" spc="2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rca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ios</a:t>
                      </a:r>
                      <a:r>
                        <a:rPr lang="en-US" sz="800" spc="2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2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rie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spc="2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4480" marR="114935">
                        <a:spcAft>
                          <a:spcPts val="0"/>
                        </a:spcAft>
                      </a:pP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  </a:t>
                      </a:r>
                      <a:r>
                        <a:rPr lang="es-MX" sz="800" spc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  </a:t>
                      </a:r>
                      <a:r>
                        <a:rPr lang="es-MX" sz="800" spc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tiv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  </a:t>
                      </a:r>
                      <a:r>
                        <a:rPr lang="es-MX" sz="800" spc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  </a:t>
                      </a:r>
                      <a:r>
                        <a:rPr lang="es-MX" sz="800" spc="9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 </a:t>
                      </a:r>
                      <a:r>
                        <a:rPr lang="es-MX" sz="800" spc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esos  </a:t>
                      </a:r>
                      <a:r>
                        <a:rPr lang="es-MX" sz="800" spc="8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so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rí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135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  </a:t>
                      </a:r>
                      <a:r>
                        <a:rPr lang="en-US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  </a:t>
                      </a:r>
                      <a:r>
                        <a:rPr lang="en-US" sz="800" spc="7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  </a:t>
                      </a:r>
                      <a:r>
                        <a:rPr lang="en-US" sz="800" spc="6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   </a:t>
                      </a:r>
                      <a:r>
                        <a:rPr lang="en-US" sz="800" spc="7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   </a:t>
                      </a:r>
                      <a:r>
                        <a:rPr lang="en-US" sz="800" spc="7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   </a:t>
                      </a:r>
                      <a:r>
                        <a:rPr lang="en-US" sz="800" spc="6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4480" marR="43815" algn="just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experi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   e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tiv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s,  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ontr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  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  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pr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y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empre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der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esos de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onstru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 pe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es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y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072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  </a:t>
                      </a:r>
                      <a:r>
                        <a:rPr lang="en-US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Gener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lang="en-US" sz="800" spc="19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ol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í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 </a:t>
                      </a:r>
                      <a:r>
                        <a:rPr lang="en-US" sz="800" spc="19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en-US" sz="800" spc="19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  <a:r>
                        <a:rPr lang="en-US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</a:t>
                      </a:r>
                      <a:r>
                        <a:rPr lang="en-US" sz="800" spc="19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</a:t>
                      </a:r>
                      <a:r>
                        <a:rPr lang="en-US" sz="800" spc="19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esos </a:t>
                      </a:r>
                      <a:r>
                        <a:rPr lang="en-US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4480" marR="42545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rca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es-MX" sz="800" spc="2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2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expe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s,</a:t>
                      </a:r>
                      <a:r>
                        <a:rPr lang="es-MX" sz="800" spc="2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sí</a:t>
                      </a:r>
                      <a:r>
                        <a:rPr lang="es-MX" sz="800" spc="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23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tegi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2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se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e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540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9969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  </a:t>
                      </a:r>
                      <a:r>
                        <a:rPr lang="en-US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      </a:t>
                      </a:r>
                      <a:r>
                        <a:rPr lang="en-US" sz="800" spc="16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28295" marR="115570" algn="just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 es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vés de 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 pe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q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eren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dos p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ogr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el imp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 de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 de</a:t>
                      </a:r>
                      <a:r>
                        <a:rPr lang="es-MX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6032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    </a:t>
                      </a:r>
                      <a:r>
                        <a:rPr lang="es-MX" sz="800" spc="3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  <a:p>
                      <a:pPr marL="60325" marR="43180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ria  </a:t>
                      </a:r>
                      <a:r>
                        <a:rPr lang="es-MX" sz="800" spc="4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vés         </a:t>
                      </a:r>
                      <a:r>
                        <a:rPr lang="es-MX" sz="800" spc="4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eme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 pe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   </a:t>
                      </a:r>
                      <a:r>
                        <a:rPr lang="en-US" sz="800" spc="7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800" spc="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ono</a:t>
                      </a:r>
                      <a:r>
                        <a:rPr lang="en-US" sz="800" spc="-1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800" spc="-1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3525" algn="just">
                        <a:spcAft>
                          <a:spcPts val="0"/>
                        </a:spcAft>
                      </a:pP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ia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í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tu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589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2.   </a:t>
                      </a:r>
                      <a:r>
                        <a:rPr lang="en-US" sz="800" spc="18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Des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lla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12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lang="en-US" sz="800" spc="13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tivo</a:t>
                      </a:r>
                      <a:r>
                        <a:rPr lang="en-US" sz="800" spc="11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800" spc="12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n-US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s,</a:t>
                      </a:r>
                      <a:r>
                        <a:rPr lang="en-US" sz="800" spc="12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dres</a:t>
                      </a:r>
                      <a:endParaRPr lang="es-MX" sz="8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3525" marR="115570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s-MX" sz="800" spc="19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r>
                        <a:rPr lang="es-MX" sz="800" spc="18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tur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17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lang="es-MX" sz="800" spc="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19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ria p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ra fo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d.</a:t>
                      </a:r>
                      <a:endParaRPr lang="es-MX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135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3.   </a:t>
                      </a:r>
                      <a:r>
                        <a:rPr lang="en-US" sz="800" spc="18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lang="en-US" sz="800" spc="5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os </a:t>
                      </a:r>
                      <a:r>
                        <a:rPr lang="en-US" sz="800" spc="4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lang="en-US" sz="800" spc="5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rac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en-US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 </a:t>
                      </a:r>
                      <a:r>
                        <a:rPr lang="en-US" sz="800" spc="6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 </a:t>
                      </a:r>
                      <a:r>
                        <a:rPr lang="en-US" sz="800" spc="6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en-US" sz="800" spc="6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endParaRPr lang="es-MX" sz="8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3525" marR="116205" algn="just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ol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a personas q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mp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ta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 s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eres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ral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lang="es-MX" sz="800" spc="1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onst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ia de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a i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nu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os 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bl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os.</a:t>
                      </a:r>
                      <a:endParaRPr lang="es-MX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540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4.   </a:t>
                      </a:r>
                      <a:r>
                        <a:rPr lang="en-US" sz="800" spc="18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Gener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lang="en-US" sz="800" spc="19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ios </a:t>
                      </a:r>
                      <a:r>
                        <a:rPr lang="en-US" sz="800" spc="19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ra </a:t>
                      </a:r>
                      <a:r>
                        <a:rPr lang="en-US" sz="800" spc="18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im</a:t>
                      </a:r>
                      <a:r>
                        <a:rPr lang="en-US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lang="en-US" sz="800" spc="19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n-US" sz="800" spc="18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onstru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ión </a:t>
                      </a:r>
                      <a:r>
                        <a:rPr lang="en-US" sz="800" spc="19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s-MX" sz="8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3525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iones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 </a:t>
                      </a:r>
                      <a:r>
                        <a:rPr lang="es-MX" sz="800" spc="2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mu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ri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s.</a:t>
                      </a:r>
                      <a:endParaRPr lang="es-MX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448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9969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3.   </a:t>
                      </a:r>
                      <a:r>
                        <a:rPr lang="en-US" sz="800" spc="18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Des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lla</a:t>
                      </a: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s-MX" sz="8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28295" marR="114935" algn="just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tegi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 q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eren 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el  i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és de 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os  est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 en</a:t>
                      </a:r>
                      <a:r>
                        <a:rPr lang="es-MX" sz="800" spc="1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onstru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ó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tiva de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pre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diz</a:t>
                      </a:r>
                      <a:r>
                        <a:rPr lang="es-MX" sz="800" spc="-1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es q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 m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tiven el des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tur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l de</a:t>
                      </a:r>
                      <a:r>
                        <a:rPr lang="es-MX" sz="800" spc="1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 s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eres 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un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ri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 p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ra po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su pr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pia em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ipa</a:t>
                      </a:r>
                      <a:r>
                        <a:rPr lang="es-MX" sz="8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>
                          <a:effectLst/>
                          <a:latin typeface="Arial" pitchFamily="34" charset="0"/>
                          <a:cs typeface="Arial" pitchFamily="34" charset="0"/>
                        </a:rPr>
                        <a:t>ión.</a:t>
                      </a:r>
                      <a:endParaRPr lang="es-MX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6032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Despert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</a:p>
                    <a:p>
                      <a:pPr marL="60325" marR="114935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est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tes p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 im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el des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tur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   </a:t>
                      </a:r>
                      <a:r>
                        <a:rPr lang="en-US" sz="800" spc="7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visit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1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eres</a:t>
                      </a:r>
                      <a:r>
                        <a:rPr lang="en-US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-1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n-US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800" spc="-1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n-US" sz="800" spc="1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pers</a:t>
                      </a:r>
                      <a:r>
                        <a:rPr lang="en-US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3525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lab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etes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135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263525" marR="44450" indent="-228600" algn="just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	Re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7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7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feria</a:t>
                      </a:r>
                      <a:r>
                        <a:rPr lang="es-MX" sz="800" spc="7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r>
                        <a:rPr lang="es-MX" sz="800" spc="7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s-MX" sz="800" spc="6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ug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etes</a:t>
                      </a:r>
                      <a:r>
                        <a:rPr lang="es-MX" sz="800" spc="7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s-MX" sz="800" spc="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permit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 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racc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 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tes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 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ontexto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diz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esto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937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  </a:t>
                      </a:r>
                      <a:r>
                        <a:rPr lang="en-US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spc="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spc="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iz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800" spc="-1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sit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800" spc="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 </a:t>
                      </a:r>
                      <a:r>
                        <a:rPr lang="en-US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lu</a:t>
                      </a:r>
                      <a:r>
                        <a:rPr lang="en-US" sz="800" spc="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res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</a:t>
                      </a:r>
                      <a:r>
                        <a:rPr lang="en-US" sz="800" spc="-1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ri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r>
                        <a:rPr lang="en-US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800" spc="1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8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n-US" sz="800" spc="-1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r>
                        <a:rPr lang="en-US" sz="800" spc="-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procesos</a:t>
                      </a:r>
                      <a:r>
                        <a:rPr lang="en-US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de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3525" marR="42545">
                        <a:spcAft>
                          <a:spcPts val="0"/>
                        </a:spcAft>
                      </a:pP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ia</a:t>
                      </a:r>
                      <a:r>
                        <a:rPr lang="es-MX" sz="800" spc="14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15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r>
                        <a:rPr lang="es-MX" sz="800" spc="14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s-MX" sz="800" spc="1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s-MX" sz="800" spc="16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dres</a:t>
                      </a:r>
                      <a:r>
                        <a:rPr lang="es-MX" sz="800" spc="1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14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ia</a:t>
                      </a:r>
                      <a:r>
                        <a:rPr lang="es-MX" sz="800" spc="14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1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deza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tur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7929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  </a:t>
                      </a:r>
                      <a:r>
                        <a:rPr lang="en-US" sz="800" spc="18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ru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ir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800" spc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 </a:t>
                      </a:r>
                      <a:r>
                        <a:rPr lang="en-US" sz="800" spc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1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800" spc="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800" spc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  </a:t>
                      </a:r>
                      <a:r>
                        <a:rPr lang="en-US" sz="800" spc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-1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800" spc="4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45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propiciar</a:t>
                      </a:r>
                      <a:r>
                        <a:rPr lang="en-US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spc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800" spc="-1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800" spc="-5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en-US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ios</a:t>
                      </a:r>
                      <a:endParaRPr lang="es-MX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3525" marR="43815">
                        <a:spcAft>
                          <a:spcPts val="0"/>
                        </a:spcAft>
                      </a:pP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tiv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onst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</a:t>
                      </a:r>
                      <a:r>
                        <a:rPr lang="es-MX" sz="800" spc="13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MX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tiven</a:t>
                      </a:r>
                      <a:r>
                        <a:rPr lang="es-MX" sz="800" spc="13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es-MX" sz="800" spc="12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és</a:t>
                      </a:r>
                      <a:r>
                        <a:rPr lang="es-MX" sz="800" spc="1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12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est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tes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onst</a:t>
                      </a:r>
                      <a:r>
                        <a:rPr lang="es-MX" sz="800" spc="-1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ión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pre</a:t>
                      </a:r>
                      <a:r>
                        <a:rPr lang="es-MX" sz="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diz</a:t>
                      </a:r>
                      <a:r>
                        <a:rPr lang="es-MX" sz="8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s-MX" sz="8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s-MX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es.</a:t>
                      </a:r>
                      <a:endParaRPr lang="es-MX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1339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9969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effectLst/>
                        </a:rPr>
                        <a:t>1.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52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spc="5">
                          <a:effectLst/>
                        </a:rPr>
                        <a:t>2.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524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effectLst/>
                        </a:rPr>
                        <a:t>3.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689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1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effectLst/>
                        </a:rPr>
                        <a:t>4.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627206"/>
              </p:ext>
            </p:extLst>
          </p:nvPr>
        </p:nvGraphicFramePr>
        <p:xfrm>
          <a:off x="457200" y="549275"/>
          <a:ext cx="8229600" cy="611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4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¿ Por qué la ignorancia respecto al Plan para la Transformación de la Educación en Oaxaca  donde la mediocre idea por superar los vicios, generados desde la propia burocracia y tabúes  como, pretextar el dinero, la disponibilidad de tiempo, propician el desinterés  del magisterio del sector escolar n° 18 de Putla de Guerrero, por encontrar y desarrollar las formas necesarias para construir procesos de transformación del pensamiento crítico que permita modificar e iniciar </a:t>
            </a:r>
            <a:r>
              <a:rPr lang="es-MX" dirty="0" smtClean="0"/>
              <a:t>la construcción de procesos </a:t>
            </a:r>
            <a:r>
              <a:rPr lang="es-MX" dirty="0" smtClean="0"/>
              <a:t>dialógicos y actitudinales que logren </a:t>
            </a:r>
            <a:r>
              <a:rPr lang="es-MX" dirty="0" smtClean="0"/>
              <a:t>consolidar a </a:t>
            </a:r>
            <a:r>
              <a:rPr lang="es-MX" dirty="0" smtClean="0"/>
              <a:t>los colectivos </a:t>
            </a:r>
            <a:r>
              <a:rPr lang="es-MX" dirty="0" smtClean="0"/>
              <a:t>escolares, </a:t>
            </a:r>
            <a:r>
              <a:rPr lang="es-MX" dirty="0" smtClean="0"/>
              <a:t>con la sola idea de </a:t>
            </a:r>
            <a:r>
              <a:rPr lang="es-MX" dirty="0" smtClean="0"/>
              <a:t>iniciar </a:t>
            </a:r>
            <a:r>
              <a:rPr lang="es-MX" dirty="0" smtClean="0"/>
              <a:t>el diseño, elaboración y ejecución de proyectos educativos.?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03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Construir una ruta formativa que atienda las </a:t>
            </a:r>
            <a:r>
              <a:rPr lang="es-MX" dirty="0" smtClean="0">
                <a:solidFill>
                  <a:srgbClr val="FF0000"/>
                </a:solidFill>
              </a:rPr>
              <a:t>necesidades pedagógicas  de los integrantes del colectivo educativo </a:t>
            </a:r>
            <a:r>
              <a:rPr lang="es-MX" dirty="0" smtClean="0"/>
              <a:t>mediante el diseño y adecuación de cursos y talleres que  </a:t>
            </a:r>
            <a:r>
              <a:rPr lang="es-MX" dirty="0" smtClean="0">
                <a:solidFill>
                  <a:srgbClr val="00B050"/>
                </a:solidFill>
              </a:rPr>
              <a:t>profesionalicen su práctica educativa,</a:t>
            </a:r>
            <a:r>
              <a:rPr lang="es-MX" dirty="0" smtClean="0"/>
              <a:t> mediante </a:t>
            </a:r>
            <a:r>
              <a:rPr lang="es-MX" dirty="0" smtClean="0">
                <a:solidFill>
                  <a:srgbClr val="FFC000"/>
                </a:solidFill>
              </a:rPr>
              <a:t>procesos dialógicos que </a:t>
            </a:r>
            <a:r>
              <a:rPr lang="es-MX" dirty="0" smtClean="0">
                <a:solidFill>
                  <a:srgbClr val="FFC000"/>
                </a:solidFill>
              </a:rPr>
              <a:t> contribuyan a la práctica de valores </a:t>
            </a:r>
            <a:r>
              <a:rPr lang="es-MX" dirty="0" smtClean="0">
                <a:solidFill>
                  <a:srgbClr val="0070C0"/>
                </a:solidFill>
              </a:rPr>
              <a:t>y mejoren </a:t>
            </a:r>
            <a:r>
              <a:rPr lang="es-MX" dirty="0" smtClean="0">
                <a:solidFill>
                  <a:srgbClr val="0070C0"/>
                </a:solidFill>
              </a:rPr>
              <a:t>las conductas actitudinales mismas que, les permitirán evolucionar desde un enfoque crítico y propicien la consolidación de los Colectivos Escolares </a:t>
            </a:r>
            <a:r>
              <a:rPr lang="es-MX" dirty="0">
                <a:solidFill>
                  <a:srgbClr val="0070C0"/>
                </a:solidFill>
              </a:rPr>
              <a:t>y</a:t>
            </a:r>
            <a:r>
              <a:rPr lang="es-MX" dirty="0" smtClean="0"/>
              <a:t> permitan erradicar </a:t>
            </a:r>
            <a:r>
              <a:rPr lang="es-MX" dirty="0" smtClean="0"/>
              <a:t>vicios generados por la propia burocracia.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56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389945"/>
              </p:ext>
            </p:extLst>
          </p:nvPr>
        </p:nvGraphicFramePr>
        <p:xfrm>
          <a:off x="179512" y="476251"/>
          <a:ext cx="8784976" cy="6542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078"/>
                <a:gridCol w="2152290"/>
                <a:gridCol w="2675370"/>
                <a:gridCol w="487238"/>
              </a:tblGrid>
              <a:tr h="660288"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MX" sz="1000" dirty="0" smtClean="0"/>
                        <a:t>Construir una ruta formativa que atienda las </a:t>
                      </a:r>
                      <a:r>
                        <a:rPr lang="es-MX" sz="1000" dirty="0" smtClean="0">
                          <a:solidFill>
                            <a:srgbClr val="FF0000"/>
                          </a:solidFill>
                        </a:rPr>
                        <a:t>necesidades pedagógicas  de los integrantes del colectivo educativo </a:t>
                      </a:r>
                      <a:r>
                        <a:rPr lang="es-MX" sz="1000" dirty="0" smtClean="0"/>
                        <a:t>mediante el diseño y adecuación de cursos y talleres que  </a:t>
                      </a:r>
                      <a:r>
                        <a:rPr lang="es-MX" sz="1000" dirty="0" smtClean="0">
                          <a:solidFill>
                            <a:srgbClr val="00B050"/>
                          </a:solidFill>
                        </a:rPr>
                        <a:t>profesionalicen su práctica educativa,</a:t>
                      </a:r>
                      <a:r>
                        <a:rPr lang="es-MX" sz="1000" dirty="0" smtClean="0"/>
                        <a:t> mediante </a:t>
                      </a:r>
                      <a:r>
                        <a:rPr lang="es-MX" sz="1000" dirty="0" smtClean="0">
                          <a:solidFill>
                            <a:srgbClr val="FFC000"/>
                          </a:solidFill>
                        </a:rPr>
                        <a:t>procesos </a:t>
                      </a:r>
                      <a:r>
                        <a:rPr lang="es-MX" sz="1000" dirty="0" smtClean="0">
                          <a:solidFill>
                            <a:srgbClr val="FFC000"/>
                          </a:solidFill>
                        </a:rPr>
                        <a:t>dialógicos que contribuyan a la práctica de valores y </a:t>
                      </a:r>
                      <a:r>
                        <a:rPr lang="es-MX" sz="1000" dirty="0" smtClean="0">
                          <a:solidFill>
                            <a:srgbClr val="0070C0"/>
                          </a:solidFill>
                        </a:rPr>
                        <a:t>mejoren las conductas actitudinales mismas que, les permitirán evolucionar desde un enfoque crítico y propicien la consolidación de los Colectivos Escolares </a:t>
                      </a:r>
                      <a:r>
                        <a:rPr lang="es-MX" sz="1000" baseline="0" dirty="0" smtClean="0">
                          <a:solidFill>
                            <a:srgbClr val="0070C0"/>
                          </a:solidFill>
                        </a:rPr>
                        <a:t> y permitan </a:t>
                      </a:r>
                      <a:r>
                        <a:rPr lang="es-MX" sz="1000" dirty="0" smtClean="0"/>
                        <a:t> erradicar </a:t>
                      </a:r>
                      <a:r>
                        <a:rPr lang="es-MX" sz="1000" dirty="0" smtClean="0"/>
                        <a:t>vicios generados por la propia burocracia.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747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OBJETIVOS ESPECÍFICOS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ACCIONES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b="1" i="1" dirty="0" smtClean="0">
                          <a:latin typeface="Arial" pitchFamily="34" charset="0"/>
                          <a:cs typeface="Arial" pitchFamily="34" charset="0"/>
                        </a:rPr>
                        <a:t>ESTRATEGIAS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 Impulsar un proceso de formación profesional crítica que permita a los docentes mejorar la práctica educativa a partir del interés de los niños y de los saberes y conocimientos comunitarios mejorando el desempeño académico de los estudiantes.</a:t>
                      </a:r>
                    </a:p>
                    <a:p>
                      <a:endParaRPr lang="es-MX" dirty="0"/>
                    </a:p>
                    <a:p>
                      <a:endParaRPr kumimoji="0" lang="es-MX" sz="18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Fortalecer el proceso de formación de los docentes desde sus propias necesidades contextuales que permitan desarrollar una práctica educativa, creativa y reflexiva.</a:t>
                      </a:r>
                    </a:p>
                    <a:p>
                      <a:r>
                        <a:rPr kumimoji="0" lang="es-MX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Revisión</a:t>
                      </a:r>
                      <a:r>
                        <a:rPr lang="es-MX" sz="1200" baseline="0" dirty="0" smtClean="0"/>
                        <a:t> del PTEO</a:t>
                      </a:r>
                      <a:endParaRPr lang="es-MX" sz="1200" dirty="0" smtClean="0"/>
                    </a:p>
                    <a:p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es-MX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METODOLOGÍAS DE ENSEÑANZA  GLOBALIZADORA.</a:t>
                      </a:r>
                      <a:endParaRPr lang="es-MX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1" i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57462">
                <a:tc>
                  <a:txBody>
                    <a:bodyPr/>
                    <a:lstStyle/>
                    <a:p>
                      <a:r>
                        <a:rPr lang="es-MX" dirty="0" smtClean="0"/>
                        <a:t>Promover y</a:t>
                      </a:r>
                      <a:r>
                        <a:rPr lang="es-MX" baseline="0" dirty="0" smtClean="0"/>
                        <a:t> fomentar   hábitos de lectura que generen en el colectivo del sector.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Formación</a:t>
                      </a:r>
                      <a:r>
                        <a:rPr lang="es-MX" baseline="0" dirty="0" smtClean="0"/>
                        <a:t> de lectores.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Diplomado de lectura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4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207971"/>
              </p:ext>
            </p:extLst>
          </p:nvPr>
        </p:nvGraphicFramePr>
        <p:xfrm>
          <a:off x="0" y="235684"/>
          <a:ext cx="9036496" cy="823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772"/>
                <a:gridCol w="2763226"/>
                <a:gridCol w="2883362"/>
                <a:gridCol w="1224136"/>
              </a:tblGrid>
              <a:tr h="79137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PROPÓSITO GENERAL</a:t>
                      </a:r>
                    </a:p>
                    <a:p>
                      <a:pPr algn="just"/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Promover una ruta de </a:t>
                      </a:r>
                      <a:r>
                        <a:rPr lang="es-MX" sz="12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formación crítica del colectivo docente</a:t>
                      </a: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que permita transformar la práctica educativa aplicando metodologías que </a:t>
                      </a:r>
                      <a:r>
                        <a:rPr lang="es-MX" sz="12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mejoren el desempeño académico</a:t>
                      </a: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 la </a:t>
                      </a:r>
                      <a:r>
                        <a:rPr lang="es-MX" sz="12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formación en valores</a:t>
                      </a: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incorporando el apoyo de todos </a:t>
                      </a:r>
                      <a:r>
                        <a:rPr lang="es-MX" sz="12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los</a:t>
                      </a:r>
                      <a:r>
                        <a:rPr lang="es-MX" sz="1200" b="1" i="1" u="sng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agentes </a:t>
                      </a: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que intervienen en el proceso </a:t>
                      </a:r>
                      <a:r>
                        <a:rPr lang="es-MX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educativo </a:t>
                      </a:r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los estudiantes</a:t>
                      </a:r>
                      <a:r>
                        <a:rPr lang="es-MX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0983">
                <a:tc>
                  <a:txBody>
                    <a:bodyPr/>
                    <a:lstStyle/>
                    <a:p>
                      <a:r>
                        <a:rPr lang="es-MX" dirty="0" smtClean="0"/>
                        <a:t>ESPECIFICOS</a:t>
                      </a:r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ACCIONES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ESTRATEGÍAS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4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1.- Fortalecer un proceso de formación profesional crítica que permita a los docentes mejorar la práctica educativa a partir del interés de los niños y de los saberes y conocimientos comunitarios mejorando el desempeño académico de los estudiantes.</a:t>
                      </a:r>
                    </a:p>
                    <a:p>
                      <a:pPr algn="just"/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Impulsar el proceso de formación de los docentes desde sus propias necesidades contextuales que permitan desarrollar una práctica educativa, creativa y reflexiva.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ENEREO-FEBRERO: 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TALLER DE PEDAGOGÍA CRÍTICA.- Que permita identificar las orientaciones básicas para emprender la transformación educativa de la escuela (construcción de la currícula, planeación y aplicación de metodologías).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MARZO-ABRIL.</a:t>
                      </a:r>
                    </a:p>
                    <a:p>
                      <a:pPr marL="228600" indent="-228600">
                        <a:buAutoNum type="alphaLcParenR" startAt="2"/>
                      </a:pP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Socializar las experiencias adquiridas en un encuentro pedagógico que permita  la construcción de estrategias de trabajo acordes al enfoque crítico.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MAYO-JUNIO</a:t>
                      </a:r>
                    </a:p>
                    <a:p>
                      <a:pPr marL="228600" indent="-228600">
                        <a:buAutoNum type="alphaLcParenR" startAt="3"/>
                      </a:pP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Aplicar estrategias de trabajo que permitan analizar la  relación teoría-práctica con los estudiantes de la institución.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JULIO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d)  Evaluar las acciones realizadas  durante la ruta de profesionalización e identificar las diversas limitantes que obstaculizan dicho proceso.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- Organizar</a:t>
                      </a: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 sesiones</a:t>
                      </a:r>
                    </a:p>
                    <a:p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-Revisar materiales.</a:t>
                      </a:r>
                    </a:p>
                    <a:p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-Realización de las sesiones.</a:t>
                      </a:r>
                    </a:p>
                    <a:p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-Recopilar las evidencias y los materiales utilizados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07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2.-Construir proyectos didácticos a partir del rescate de conocimientos y saberes comunitarios que permitan integrar a padres de familia, estudiantes y docentes en la construcción de principios éticos de respeto, solidaridad, equidad a partir de la responsabilidad y el compromiso del mismo.</a:t>
                      </a:r>
                    </a:p>
                    <a:p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Desarrollar procesos de identidad que fortalezcan el amor y reconocimiento de sus raíces culturales.</a:t>
                      </a:r>
                    </a:p>
                    <a:p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3.- Investigar, socializar e integrar fundamentos teóricos que permitan la comprensión de los procesos de formación crítica, de práctica educativa a partir de los conocimientos y saberes comunitarios, desempeño académico y procesos éticos desde diversos autores de la pedagogía crítica: Freire, Peter Mc Laren, Hanry Hiroux.</a:t>
                      </a:r>
                    </a:p>
                    <a:p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Fundamentar y clarificar  la práctica educativa en cada institución haciendo conscientes los propósitos y las actividades.</a:t>
                      </a:r>
                    </a:p>
                    <a:p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632748"/>
              </p:ext>
            </p:extLst>
          </p:nvPr>
        </p:nvGraphicFramePr>
        <p:xfrm>
          <a:off x="179512" y="332656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4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31755"/>
              </p:ext>
            </p:extLst>
          </p:nvPr>
        </p:nvGraphicFramePr>
        <p:xfrm>
          <a:off x="457200" y="260648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0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607833"/>
              </p:ext>
            </p:extLst>
          </p:nvPr>
        </p:nvGraphicFramePr>
        <p:xfrm>
          <a:off x="457200" y="476250"/>
          <a:ext cx="8229600" cy="612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8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375755"/>
              </p:ext>
            </p:extLst>
          </p:nvPr>
        </p:nvGraphicFramePr>
        <p:xfrm>
          <a:off x="251520" y="332656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6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UN ACTO DE ANARQUÍA DESDE</a:t>
            </a:r>
            <a:endParaRPr lang="es-MX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155998"/>
              </p:ext>
            </p:extLst>
          </p:nvPr>
        </p:nvGraphicFramePr>
        <p:xfrm>
          <a:off x="323528" y="1172146"/>
          <a:ext cx="8712967" cy="564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6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15515175"/>
              </p:ext>
            </p:extLst>
          </p:nvPr>
        </p:nvGraphicFramePr>
        <p:xfrm>
          <a:off x="0" y="99392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8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3570</Words>
  <Application>Microsoft Office PowerPoint</Application>
  <PresentationFormat>Presentación en pantalla (4:3)</PresentationFormat>
  <Paragraphs>613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 UN ACTO DE ANARQUÍA DESDE</vt:lpstr>
      <vt:lpstr>Presentación de PowerPoint</vt:lpstr>
      <vt:lpstr>Presentación de PowerPoint</vt:lpstr>
      <vt:lpstr>Presentación de PowerPoint</vt:lpstr>
      <vt:lpstr>Presentación de PowerPoint</vt:lpstr>
      <vt:lpstr>El proyecto educativo es la construcción colectiva que problematiza la realidad socioeducativa desde sus tres dimensiones.</vt:lpstr>
      <vt:lpstr>ACTIVIDAD 1.- REFLEXIONE SOBRE LOS ELEMENTOS A RETOMAR EN EL PROYECTO Y COLECTIVICE  EXPERIENCIAS DE LO TRABAJADO O POSIBLE DE TRABAJAR EN SU CONTEXTO.</vt:lpstr>
      <vt:lpstr>Presentación de PowerPoint</vt:lpstr>
      <vt:lpstr>Presentación de PowerPoint</vt:lpstr>
      <vt:lpstr>Actividad 2.- Revise los principios del colectivo y reflexione en los de mayor problemática y como superarlos. </vt:lpstr>
      <vt:lpstr>Actividad 2.- Revise los principios del colectivo y reflexione en los de mayor problemática y como superarlos. </vt:lpstr>
      <vt:lpstr>Rubrica de evaluación del colectivo Propósito:  propiciar la aplicación y valoración de los principios éticos.</vt:lpstr>
      <vt:lpstr>Análisis de la realidad.</vt:lpstr>
      <vt:lpstr>Presentación de PowerPoint</vt:lpstr>
      <vt:lpstr>ANÁLISIS CRÍTICO DE LA REALIDAD:        A) PROBLEMATIZACIÓN.</vt:lpstr>
      <vt:lpstr>ANALISIS CRITICO DE LA REALIDAD.     A) PROBLEMATIZACIÓN.</vt:lpstr>
      <vt:lpstr>Presentación de PowerPoint</vt:lpstr>
      <vt:lpstr>PROBLEMATICA ESCOLAR</vt:lpstr>
      <vt:lpstr>Presentación de PowerPoint</vt:lpstr>
      <vt:lpstr>Presentación de PowerPoint</vt:lpstr>
      <vt:lpstr>Relación de problemáticas escolares jerarquizadas.</vt:lpstr>
      <vt:lpstr>  A) ENUNCIACION DE LA PROBLEMÁTICA.  </vt:lpstr>
      <vt:lpstr>4.-LA CONSTRUCCIÓN DE LOS PROPÓSITOS. </vt:lpstr>
      <vt:lpstr>4.-LA CONSTRUCCIÓN DE LOS PROPÓSITOS.         Propósito general:</vt:lpstr>
      <vt:lpstr>ESTABLEZCA LOS PROPOSITOS ESPECIFICOS DE SU PROYECTO EDUC ATIVO.</vt:lpstr>
      <vt:lpstr>PLAN DE TRABAJO: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IETE</dc:creator>
  <cp:lastModifiedBy>IETE</cp:lastModifiedBy>
  <cp:revision>78</cp:revision>
  <dcterms:created xsi:type="dcterms:W3CDTF">2015-12-15T04:56:13Z</dcterms:created>
  <dcterms:modified xsi:type="dcterms:W3CDTF">2016-02-19T17:07:52Z</dcterms:modified>
</cp:coreProperties>
</file>